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7" r:id="rId5"/>
  </p:sldMasterIdLst>
  <p:notesMasterIdLst>
    <p:notesMasterId r:id="rId13"/>
  </p:notesMasterIdLst>
  <p:handoutMasterIdLst>
    <p:handoutMasterId r:id="rId14"/>
  </p:handoutMasterIdLst>
  <p:sldIdLst>
    <p:sldId id="12781" r:id="rId6"/>
    <p:sldId id="12757" r:id="rId7"/>
    <p:sldId id="12710" r:id="rId8"/>
    <p:sldId id="12782" r:id="rId9"/>
    <p:sldId id="12767" r:id="rId10"/>
    <p:sldId id="12780" r:id="rId11"/>
    <p:sldId id="1278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483"/>
    <a:srgbClr val="DA1F26"/>
    <a:srgbClr val="0D2546"/>
    <a:srgbClr val="F36F30"/>
    <a:srgbClr val="EFFAFF"/>
    <a:srgbClr val="F5F5F5"/>
    <a:srgbClr val="000000"/>
    <a:srgbClr val="FACB4C"/>
    <a:srgbClr val="99CCFF"/>
    <a:srgbClr val="53BB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323AE2-C134-8F4E-A55D-3DC60939ED4A}" v="13" dt="2024-07-09T09:58:55.8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50"/>
  </p:normalViewPr>
  <p:slideViewPr>
    <p:cSldViewPr snapToGrid="0">
      <p:cViewPr varScale="1">
        <p:scale>
          <a:sx n="120" d="100"/>
          <a:sy n="120" d="100"/>
        </p:scale>
        <p:origin x="49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Debaulieu" userId="016b12f5-fcd9-4362-a8b1-348ec5a44a75" providerId="ADAL" clId="{C8D87E2E-E0BC-0941-9C57-149A64D380B4}"/>
    <pc:docChg chg="modSld">
      <pc:chgData name="Julien Debaulieu" userId="016b12f5-fcd9-4362-a8b1-348ec5a44a75" providerId="ADAL" clId="{C8D87E2E-E0BC-0941-9C57-149A64D380B4}" dt="2024-06-18T12:41:09.261" v="1"/>
      <pc:docMkLst>
        <pc:docMk/>
      </pc:docMkLst>
      <pc:sldChg chg="modSp">
        <pc:chgData name="Julien Debaulieu" userId="016b12f5-fcd9-4362-a8b1-348ec5a44a75" providerId="ADAL" clId="{C8D87E2E-E0BC-0941-9C57-149A64D380B4}" dt="2024-06-18T12:41:09.261" v="1"/>
        <pc:sldMkLst>
          <pc:docMk/>
          <pc:sldMk cId="1811522137" sldId="12767"/>
        </pc:sldMkLst>
        <pc:picChg chg="mod">
          <ac:chgData name="Julien Debaulieu" userId="016b12f5-fcd9-4362-a8b1-348ec5a44a75" providerId="ADAL" clId="{C8D87E2E-E0BC-0941-9C57-149A64D380B4}" dt="2024-06-18T12:41:09.261" v="1"/>
          <ac:picMkLst>
            <pc:docMk/>
            <pc:sldMk cId="1811522137" sldId="12767"/>
            <ac:picMk id="25" creationId="{F3B91B56-C0C8-FBEB-80C6-AC1D5DB42D66}"/>
          </ac:picMkLst>
        </pc:picChg>
      </pc:sldChg>
    </pc:docChg>
  </pc:docChgLst>
  <pc:docChgLst>
    <pc:chgData name="Romain GALOCHE - ECF" userId="3cfc6492-b950-41a6-a86d-537d2e8bc221" providerId="ADAL" clId="{EF8FF169-B391-0E4D-BE2E-09E376A091DD}"/>
    <pc:docChg chg="undo redo custSel addSld delSld modSld sldOrd modMainMaster">
      <pc:chgData name="Romain GALOCHE - ECF" userId="3cfc6492-b950-41a6-a86d-537d2e8bc221" providerId="ADAL" clId="{EF8FF169-B391-0E4D-BE2E-09E376A091DD}" dt="2024-06-18T13:57:35.119" v="4259"/>
      <pc:docMkLst>
        <pc:docMk/>
      </pc:docMkLst>
      <pc:sldChg chg="add mod modClrScheme chgLayout">
        <pc:chgData name="Romain GALOCHE - ECF" userId="3cfc6492-b950-41a6-a86d-537d2e8bc221" providerId="ADAL" clId="{EF8FF169-B391-0E4D-BE2E-09E376A091DD}" dt="2024-06-18T07:21:29.629" v="2694" actId="700"/>
        <pc:sldMkLst>
          <pc:docMk/>
          <pc:sldMk cId="1280367618" sldId="258"/>
        </pc:sldMkLst>
      </pc:sldChg>
      <pc:sldChg chg="modSp mod">
        <pc:chgData name="Romain GALOCHE - ECF" userId="3cfc6492-b950-41a6-a86d-537d2e8bc221" providerId="ADAL" clId="{EF8FF169-B391-0E4D-BE2E-09E376A091DD}" dt="2024-06-17T13:39:37.687" v="141" actId="20577"/>
        <pc:sldMkLst>
          <pc:docMk/>
          <pc:sldMk cId="136186753" sldId="388"/>
        </pc:sldMkLst>
        <pc:spChg chg="mod">
          <ac:chgData name="Romain GALOCHE - ECF" userId="3cfc6492-b950-41a6-a86d-537d2e8bc221" providerId="ADAL" clId="{EF8FF169-B391-0E4D-BE2E-09E376A091DD}" dt="2024-06-17T13:39:37.687" v="141" actId="20577"/>
          <ac:spMkLst>
            <pc:docMk/>
            <pc:sldMk cId="136186753" sldId="388"/>
            <ac:spMk id="458" creationId="{00000000-0000-0000-0000-000000000000}"/>
          </ac:spMkLst>
        </pc:spChg>
      </pc:sldChg>
      <pc:sldChg chg="addSp modSp mod">
        <pc:chgData name="Romain GALOCHE - ECF" userId="3cfc6492-b950-41a6-a86d-537d2e8bc221" providerId="ADAL" clId="{EF8FF169-B391-0E4D-BE2E-09E376A091DD}" dt="2024-06-18T11:34:50.659" v="2737" actId="1035"/>
        <pc:sldMkLst>
          <pc:docMk/>
          <pc:sldMk cId="2963896375" sldId="402"/>
        </pc:sldMkLst>
        <pc:spChg chg="mod">
          <ac:chgData name="Romain GALOCHE - ECF" userId="3cfc6492-b950-41a6-a86d-537d2e8bc221" providerId="ADAL" clId="{EF8FF169-B391-0E4D-BE2E-09E376A091DD}" dt="2024-06-18T11:34:23.887" v="2708" actId="1076"/>
          <ac:spMkLst>
            <pc:docMk/>
            <pc:sldMk cId="2963896375" sldId="402"/>
            <ac:spMk id="3" creationId="{6969C3D9-2DA5-52A6-03EB-8ABD9669937E}"/>
          </ac:spMkLst>
        </pc:spChg>
        <pc:spChg chg="mod">
          <ac:chgData name="Romain GALOCHE - ECF" userId="3cfc6492-b950-41a6-a86d-537d2e8bc221" providerId="ADAL" clId="{EF8FF169-B391-0E4D-BE2E-09E376A091DD}" dt="2024-06-18T11:34:17.587" v="2707" actId="1036"/>
          <ac:spMkLst>
            <pc:docMk/>
            <pc:sldMk cId="2963896375" sldId="402"/>
            <ac:spMk id="5" creationId="{29AE062D-9399-4A12-B2BA-8293BF430DFC}"/>
          </ac:spMkLst>
        </pc:spChg>
        <pc:spChg chg="add mod">
          <ac:chgData name="Romain GALOCHE - ECF" userId="3cfc6492-b950-41a6-a86d-537d2e8bc221" providerId="ADAL" clId="{EF8FF169-B391-0E4D-BE2E-09E376A091DD}" dt="2024-06-18T11:34:50.659" v="2737" actId="1035"/>
          <ac:spMkLst>
            <pc:docMk/>
            <pc:sldMk cId="2963896375" sldId="402"/>
            <ac:spMk id="6" creationId="{AC2DD902-D968-544E-9095-70DC71EA7A30}"/>
          </ac:spMkLst>
        </pc:spChg>
        <pc:spChg chg="mod">
          <ac:chgData name="Romain GALOCHE - ECF" userId="3cfc6492-b950-41a6-a86d-537d2e8bc221" providerId="ADAL" clId="{EF8FF169-B391-0E4D-BE2E-09E376A091DD}" dt="2024-06-17T13:52:18.712" v="472" actId="20577"/>
          <ac:spMkLst>
            <pc:docMk/>
            <pc:sldMk cId="2963896375" sldId="402"/>
            <ac:spMk id="13" creationId="{B5AA7C7D-C8BF-9D83-C394-E1B0E2AC2A97}"/>
          </ac:spMkLst>
        </pc:spChg>
      </pc:sldChg>
      <pc:sldChg chg="modSp mod ord">
        <pc:chgData name="Romain GALOCHE - ECF" userId="3cfc6492-b950-41a6-a86d-537d2e8bc221" providerId="ADAL" clId="{EF8FF169-B391-0E4D-BE2E-09E376A091DD}" dt="2024-06-18T13:05:20.628" v="4044" actId="20577"/>
        <pc:sldMkLst>
          <pc:docMk/>
          <pc:sldMk cId="2211527012" sldId="428"/>
        </pc:sldMkLst>
        <pc:spChg chg="mod">
          <ac:chgData name="Romain GALOCHE - ECF" userId="3cfc6492-b950-41a6-a86d-537d2e8bc221" providerId="ADAL" clId="{EF8FF169-B391-0E4D-BE2E-09E376A091DD}" dt="2024-06-18T13:05:20.628" v="4044" actId="20577"/>
          <ac:spMkLst>
            <pc:docMk/>
            <pc:sldMk cId="2211527012" sldId="428"/>
            <ac:spMk id="2" creationId="{975AC50E-88A3-D118-5289-32DE223705B8}"/>
          </ac:spMkLst>
        </pc:spChg>
      </pc:sldChg>
      <pc:sldChg chg="addSp delSp modSp mod">
        <pc:chgData name="Romain GALOCHE - ECF" userId="3cfc6492-b950-41a6-a86d-537d2e8bc221" providerId="ADAL" clId="{EF8FF169-B391-0E4D-BE2E-09E376A091DD}" dt="2024-06-17T13:51:22.707" v="470" actId="12788"/>
        <pc:sldMkLst>
          <pc:docMk/>
          <pc:sldMk cId="3169100506" sldId="448"/>
        </pc:sldMkLst>
        <pc:spChg chg="mod">
          <ac:chgData name="Romain GALOCHE - ECF" userId="3cfc6492-b950-41a6-a86d-537d2e8bc221" providerId="ADAL" clId="{EF8FF169-B391-0E4D-BE2E-09E376A091DD}" dt="2024-06-17T13:51:22.707" v="470" actId="12788"/>
          <ac:spMkLst>
            <pc:docMk/>
            <pc:sldMk cId="3169100506" sldId="448"/>
            <ac:spMk id="4" creationId="{8A757942-544B-AC21-8762-0095A8E13535}"/>
          </ac:spMkLst>
        </pc:spChg>
        <pc:spChg chg="add mod">
          <ac:chgData name="Romain GALOCHE - ECF" userId="3cfc6492-b950-41a6-a86d-537d2e8bc221" providerId="ADAL" clId="{EF8FF169-B391-0E4D-BE2E-09E376A091DD}" dt="2024-06-17T13:50:33.650" v="449" actId="1038"/>
          <ac:spMkLst>
            <pc:docMk/>
            <pc:sldMk cId="3169100506" sldId="448"/>
            <ac:spMk id="6" creationId="{8088AA24-657A-A183-7412-DA583EFDDEE6}"/>
          </ac:spMkLst>
        </pc:spChg>
        <pc:spChg chg="mod">
          <ac:chgData name="Romain GALOCHE - ECF" userId="3cfc6492-b950-41a6-a86d-537d2e8bc221" providerId="ADAL" clId="{EF8FF169-B391-0E4D-BE2E-09E376A091DD}" dt="2024-06-17T13:51:05.820" v="461" actId="20577"/>
          <ac:spMkLst>
            <pc:docMk/>
            <pc:sldMk cId="3169100506" sldId="448"/>
            <ac:spMk id="10" creationId="{091F4BC9-52BD-1B24-BA7A-DD89A0953589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1" creationId="{4FBDCBF1-5CC6-7087-3E80-465E58CC1941}"/>
          </ac:spMkLst>
        </pc:spChg>
        <pc:spChg chg="mod">
          <ac:chgData name="Romain GALOCHE - ECF" userId="3cfc6492-b950-41a6-a86d-537d2e8bc221" providerId="ADAL" clId="{EF8FF169-B391-0E4D-BE2E-09E376A091DD}" dt="2024-06-17T13:50:49.757" v="455" actId="20577"/>
          <ac:spMkLst>
            <pc:docMk/>
            <pc:sldMk cId="3169100506" sldId="448"/>
            <ac:spMk id="13" creationId="{82A26E85-70CB-F804-500D-F866D890081A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4" creationId="{5983ADC2-5429-D37B-29EA-922E81013691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5" creationId="{FC63E345-A8FD-1145-667D-A055B9255870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6" creationId="{D6EBAE7A-BA8A-7168-855C-7B514AB553AF}"/>
          </ac:spMkLst>
        </pc:spChg>
        <pc:spChg chg="add mod">
          <ac:chgData name="Romain GALOCHE - ECF" userId="3cfc6492-b950-41a6-a86d-537d2e8bc221" providerId="ADAL" clId="{EF8FF169-B391-0E4D-BE2E-09E376A091DD}" dt="2024-06-17T13:51:10.201" v="463" actId="1038"/>
          <ac:spMkLst>
            <pc:docMk/>
            <pc:sldMk cId="3169100506" sldId="448"/>
            <ac:spMk id="17" creationId="{32799A80-CF1C-E5FB-42F6-3DC4C6671E2F}"/>
          </ac:spMkLst>
        </pc:spChg>
        <pc:spChg chg="add mod">
          <ac:chgData name="Romain GALOCHE - ECF" userId="3cfc6492-b950-41a6-a86d-537d2e8bc221" providerId="ADAL" clId="{EF8FF169-B391-0E4D-BE2E-09E376A091DD}" dt="2024-06-17T13:50:33.650" v="449" actId="1038"/>
          <ac:spMkLst>
            <pc:docMk/>
            <pc:sldMk cId="3169100506" sldId="448"/>
            <ac:spMk id="18" creationId="{D91DCC49-DFD6-3531-CB00-FC1A808E10D4}"/>
          </ac:spMkLst>
        </pc:spChg>
        <pc:spChg chg="add mod">
          <ac:chgData name="Romain GALOCHE - ECF" userId="3cfc6492-b950-41a6-a86d-537d2e8bc221" providerId="ADAL" clId="{EF8FF169-B391-0E4D-BE2E-09E376A091DD}" dt="2024-06-17T13:50:33.650" v="449" actId="1038"/>
          <ac:spMkLst>
            <pc:docMk/>
            <pc:sldMk cId="3169100506" sldId="448"/>
            <ac:spMk id="20" creationId="{E4C3233C-2F4C-1A5A-CF19-3F8B88F66E3A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72" creationId="{7158526F-B7B7-E627-D4DE-24FD8C401D6D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73" creationId="{2202A80C-752E-A52A-CB5A-8FF342E9D0E6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74" creationId="{2EB375BF-9CC2-C095-5DB2-34B4CFAE42CC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75" creationId="{B6D18462-5492-FA97-CEEB-7416CC6731A2}"/>
          </ac:spMkLst>
        </pc:spChg>
        <pc:spChg chg="del mod">
          <ac:chgData name="Romain GALOCHE - ECF" userId="3cfc6492-b950-41a6-a86d-537d2e8bc221" providerId="ADAL" clId="{EF8FF169-B391-0E4D-BE2E-09E376A091DD}" dt="2024-06-17T13:48:22.627" v="344" actId="478"/>
          <ac:spMkLst>
            <pc:docMk/>
            <pc:sldMk cId="3169100506" sldId="448"/>
            <ac:spMk id="148" creationId="{1C7EC17C-EB0B-E8C3-A27A-25BD242A5277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49" creationId="{B2F35B6A-5C2D-4A0A-7E3E-FE41997ED9D0}"/>
          </ac:spMkLst>
        </pc:spChg>
        <pc:spChg chg="del mod">
          <ac:chgData name="Romain GALOCHE - ECF" userId="3cfc6492-b950-41a6-a86d-537d2e8bc221" providerId="ADAL" clId="{EF8FF169-B391-0E4D-BE2E-09E376A091DD}" dt="2024-06-17T13:48:19.296" v="342" actId="478"/>
          <ac:spMkLst>
            <pc:docMk/>
            <pc:sldMk cId="3169100506" sldId="448"/>
            <ac:spMk id="150" creationId="{AF954D9A-56B7-BD86-B5AD-6298D2D90CE8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51" creationId="{ECC08951-EDE7-7783-B468-4EE32D1F39E1}"/>
          </ac:spMkLst>
        </pc:spChg>
        <pc:spChg chg="del">
          <ac:chgData name="Romain GALOCHE - ECF" userId="3cfc6492-b950-41a6-a86d-537d2e8bc221" providerId="ADAL" clId="{EF8FF169-B391-0E4D-BE2E-09E376A091DD}" dt="2024-06-17T13:48:24.212" v="345" actId="478"/>
          <ac:spMkLst>
            <pc:docMk/>
            <pc:sldMk cId="3169100506" sldId="448"/>
            <ac:spMk id="154" creationId="{42D48CFD-9D73-0C3B-2081-7BC91A17A0EE}"/>
          </ac:spMkLst>
        </pc:spChg>
        <pc:spChg chg="del">
          <ac:chgData name="Romain GALOCHE - ECF" userId="3cfc6492-b950-41a6-a86d-537d2e8bc221" providerId="ADAL" clId="{EF8FF169-B391-0E4D-BE2E-09E376A091DD}" dt="2024-06-17T13:48:21.133" v="343" actId="478"/>
          <ac:spMkLst>
            <pc:docMk/>
            <pc:sldMk cId="3169100506" sldId="448"/>
            <ac:spMk id="155" creationId="{AF2010A7-5506-3873-ABE1-0F5621DB1087}"/>
          </ac:spMkLst>
        </pc:spChg>
        <pc:spChg chg="mod">
          <ac:chgData name="Romain GALOCHE - ECF" userId="3cfc6492-b950-41a6-a86d-537d2e8bc221" providerId="ADAL" clId="{EF8FF169-B391-0E4D-BE2E-09E376A091DD}" dt="2024-06-17T13:44:09.292" v="314" actId="13926"/>
          <ac:spMkLst>
            <pc:docMk/>
            <pc:sldMk cId="3169100506" sldId="448"/>
            <ac:spMk id="160" creationId="{96F2FEFB-4BD5-B5F6-3F5E-38B1B4DC126D}"/>
          </ac:spMkLst>
        </pc:spChg>
        <pc:spChg chg="mod">
          <ac:chgData name="Romain GALOCHE - ECF" userId="3cfc6492-b950-41a6-a86d-537d2e8bc221" providerId="ADAL" clId="{EF8FF169-B391-0E4D-BE2E-09E376A091DD}" dt="2024-06-17T13:44:30.435" v="316" actId="20577"/>
          <ac:spMkLst>
            <pc:docMk/>
            <pc:sldMk cId="3169100506" sldId="448"/>
            <ac:spMk id="162" creationId="{076181C7-0CFE-2DFF-A075-B7F8D241BFDC}"/>
          </ac:spMkLst>
        </pc:spChg>
        <pc:spChg chg="mod">
          <ac:chgData name="Romain GALOCHE - ECF" userId="3cfc6492-b950-41a6-a86d-537d2e8bc221" providerId="ADAL" clId="{EF8FF169-B391-0E4D-BE2E-09E376A091DD}" dt="2024-06-17T13:47:55.756" v="339" actId="13926"/>
          <ac:spMkLst>
            <pc:docMk/>
            <pc:sldMk cId="3169100506" sldId="448"/>
            <ac:spMk id="184" creationId="{CE96157A-B3E5-37C0-DBE6-6D690875118F}"/>
          </ac:spMkLst>
        </pc:spChg>
        <pc:spChg chg="mod">
          <ac:chgData name="Romain GALOCHE - ECF" userId="3cfc6492-b950-41a6-a86d-537d2e8bc221" providerId="ADAL" clId="{EF8FF169-B391-0E4D-BE2E-09E376A091DD}" dt="2024-06-17T13:47:55.756" v="339" actId="13926"/>
          <ac:spMkLst>
            <pc:docMk/>
            <pc:sldMk cId="3169100506" sldId="448"/>
            <ac:spMk id="186" creationId="{879F5B77-F4B3-1203-AC89-BD11F81F34C7}"/>
          </ac:spMkLst>
        </pc:spChg>
        <pc:spChg chg="del">
          <ac:chgData name="Romain GALOCHE - ECF" userId="3cfc6492-b950-41a6-a86d-537d2e8bc221" providerId="ADAL" clId="{EF8FF169-B391-0E4D-BE2E-09E376A091DD}" dt="2024-06-17T13:48:15.125" v="341" actId="478"/>
          <ac:spMkLst>
            <pc:docMk/>
            <pc:sldMk cId="3169100506" sldId="448"/>
            <ac:spMk id="197" creationId="{4CC205E5-F4D2-2225-430E-E4A8730ED1AA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98" creationId="{EC453619-5992-4B58-3943-55608BC9F50C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99" creationId="{C49F52A5-E6CC-3592-FAF4-4370E25D2826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0" creationId="{DFDB0713-BB1E-24D3-7008-97D98046A460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1" creationId="{7F034043-3237-ACFC-742C-D554D9CA364D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2" creationId="{C8B17E27-C340-25AD-FC44-630244A78FD2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3" creationId="{A4FC7507-E5D2-87B5-8E49-1C8BC3A728C8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4" creationId="{D994D21D-D762-F6BA-91D0-E49F6D0CE9DF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5" creationId="{CD9F87D9-F48C-D155-14BC-78B745C77595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6" creationId="{90824AE4-ADC8-5AD3-B365-28E950818A14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7" creationId="{5081B1A4-2049-E54E-769C-363B4890ADF6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8" creationId="{3DCC5C95-7CB5-1C3A-8C1A-6CC58A638CD3}"/>
          </ac:spMkLst>
        </pc:spChg>
        <pc:grpChg chg="del">
          <ac:chgData name="Romain GALOCHE - ECF" userId="3cfc6492-b950-41a6-a86d-537d2e8bc221" providerId="ADAL" clId="{EF8FF169-B391-0E4D-BE2E-09E376A091DD}" dt="2024-06-17T13:48:22.627" v="344" actId="478"/>
          <ac:grpSpMkLst>
            <pc:docMk/>
            <pc:sldMk cId="3169100506" sldId="448"/>
            <ac:grpSpMk id="2" creationId="{86D4859C-E688-3AD4-B5E9-DE443429F56C}"/>
          </ac:grpSpMkLst>
        </pc:grpChg>
        <pc:grpChg chg="mod topLvl">
          <ac:chgData name="Romain GALOCHE - ECF" userId="3cfc6492-b950-41a6-a86d-537d2e8bc221" providerId="ADAL" clId="{EF8FF169-B391-0E4D-BE2E-09E376A091DD}" dt="2024-06-17T13:50:20.465" v="434" actId="1037"/>
          <ac:grpSpMkLst>
            <pc:docMk/>
            <pc:sldMk cId="3169100506" sldId="448"/>
            <ac:grpSpMk id="5" creationId="{9960669A-D90A-517D-71F6-73D94F0E9242}"/>
          </ac:grpSpMkLst>
        </pc:grpChg>
        <pc:grpChg chg="mod topLvl">
          <ac:chgData name="Romain GALOCHE - ECF" userId="3cfc6492-b950-41a6-a86d-537d2e8bc221" providerId="ADAL" clId="{EF8FF169-B391-0E4D-BE2E-09E376A091DD}" dt="2024-06-17T13:50:20.465" v="434" actId="1037"/>
          <ac:grpSpMkLst>
            <pc:docMk/>
            <pc:sldMk cId="3169100506" sldId="448"/>
            <ac:grpSpMk id="7" creationId="{D3B9E9FB-444D-6C02-3D5A-3054FAE5B2A3}"/>
          </ac:grpSpMkLst>
        </pc:grpChg>
        <pc:grpChg chg="mod topLvl">
          <ac:chgData name="Romain GALOCHE - ECF" userId="3cfc6492-b950-41a6-a86d-537d2e8bc221" providerId="ADAL" clId="{EF8FF169-B391-0E4D-BE2E-09E376A091DD}" dt="2024-06-17T13:50:20.465" v="434" actId="1037"/>
          <ac:grpSpMkLst>
            <pc:docMk/>
            <pc:sldMk cId="3169100506" sldId="448"/>
            <ac:grpSpMk id="8" creationId="{238723F7-0EB3-A68E-DF5E-E7A1B96D7BF7}"/>
          </ac:grpSpMkLst>
        </pc:grpChg>
        <pc:grpChg chg="add mod">
          <ac:chgData name="Romain GALOCHE - ECF" userId="3cfc6492-b950-41a6-a86d-537d2e8bc221" providerId="ADAL" clId="{EF8FF169-B391-0E4D-BE2E-09E376A091DD}" dt="2024-06-17T13:50:33.650" v="449" actId="1038"/>
          <ac:grpSpMkLst>
            <pc:docMk/>
            <pc:sldMk cId="3169100506" sldId="448"/>
            <ac:grpSpMk id="9" creationId="{B4BCF2DE-6714-0CCA-429D-4A05FD547E4E}"/>
          </ac:grpSpMkLst>
        </pc:grpChg>
        <pc:grpChg chg="del mod">
          <ac:chgData name="Romain GALOCHE - ECF" userId="3cfc6492-b950-41a6-a86d-537d2e8bc221" providerId="ADAL" clId="{EF8FF169-B391-0E4D-BE2E-09E376A091DD}" dt="2024-06-17T13:49:00.433" v="348" actId="165"/>
          <ac:grpSpMkLst>
            <pc:docMk/>
            <pc:sldMk cId="3169100506" sldId="448"/>
            <ac:grpSpMk id="12" creationId="{0EF3DBE9-6259-FA6D-9AF1-0B008CE57432}"/>
          </ac:grpSpMkLst>
        </pc:grpChg>
        <pc:cxnChg chg="add mod">
          <ac:chgData name="Romain GALOCHE - ECF" userId="3cfc6492-b950-41a6-a86d-537d2e8bc221" providerId="ADAL" clId="{EF8FF169-B391-0E4D-BE2E-09E376A091DD}" dt="2024-06-17T13:50:26.169" v="446" actId="1037"/>
          <ac:cxnSpMkLst>
            <pc:docMk/>
            <pc:sldMk cId="3169100506" sldId="448"/>
            <ac:cxnSpMk id="19" creationId="{7DE81124-E914-C60E-FC68-B13F1557DF5D}"/>
          </ac:cxnSpMkLst>
        </pc:cxnChg>
        <pc:cxnChg chg="topLvl">
          <ac:chgData name="Romain GALOCHE - ECF" userId="3cfc6492-b950-41a6-a86d-537d2e8bc221" providerId="ADAL" clId="{EF8FF169-B391-0E4D-BE2E-09E376A091DD}" dt="2024-06-17T13:49:00.433" v="348" actId="165"/>
          <ac:cxnSpMkLst>
            <pc:docMk/>
            <pc:sldMk cId="3169100506" sldId="448"/>
            <ac:cxnSpMk id="70" creationId="{CAE68151-B840-E5BC-5957-6F0B7EC3B5D6}"/>
          </ac:cxnSpMkLst>
        </pc:cxnChg>
        <pc:cxnChg chg="del topLvl">
          <ac:chgData name="Romain GALOCHE - ECF" userId="3cfc6492-b950-41a6-a86d-537d2e8bc221" providerId="ADAL" clId="{EF8FF169-B391-0E4D-BE2E-09E376A091DD}" dt="2024-06-17T13:49:03.174" v="349" actId="478"/>
          <ac:cxnSpMkLst>
            <pc:docMk/>
            <pc:sldMk cId="3169100506" sldId="448"/>
            <ac:cxnSpMk id="209" creationId="{F4E87D4F-3D07-97D6-D8D4-49A578C1DA41}"/>
          </ac:cxnSpMkLst>
        </pc:cxnChg>
        <pc:cxnChg chg="mod topLvl">
          <ac:chgData name="Romain GALOCHE - ECF" userId="3cfc6492-b950-41a6-a86d-537d2e8bc221" providerId="ADAL" clId="{EF8FF169-B391-0E4D-BE2E-09E376A091DD}" dt="2024-06-17T13:50:20.465" v="434" actId="1037"/>
          <ac:cxnSpMkLst>
            <pc:docMk/>
            <pc:sldMk cId="3169100506" sldId="448"/>
            <ac:cxnSpMk id="210" creationId="{ACC95B89-2AFA-F5CF-CAAB-D1BC9106ECB9}"/>
          </ac:cxnSpMkLst>
        </pc:cxnChg>
        <pc:cxnChg chg="mod topLvl">
          <ac:chgData name="Romain GALOCHE - ECF" userId="3cfc6492-b950-41a6-a86d-537d2e8bc221" providerId="ADAL" clId="{EF8FF169-B391-0E4D-BE2E-09E376A091DD}" dt="2024-06-17T13:50:20.465" v="434" actId="1037"/>
          <ac:cxnSpMkLst>
            <pc:docMk/>
            <pc:sldMk cId="3169100506" sldId="448"/>
            <ac:cxnSpMk id="211" creationId="{E4BF49D9-BF82-076B-2F01-AF8394C61CA8}"/>
          </ac:cxnSpMkLst>
        </pc:cxnChg>
      </pc:sldChg>
      <pc:sldChg chg="addSp delSp modSp mod modNotesTx">
        <pc:chgData name="Romain GALOCHE - ECF" userId="3cfc6492-b950-41a6-a86d-537d2e8bc221" providerId="ADAL" clId="{EF8FF169-B391-0E4D-BE2E-09E376A091DD}" dt="2024-06-18T13:25:44.522" v="4098"/>
        <pc:sldMkLst>
          <pc:docMk/>
          <pc:sldMk cId="1965758929" sldId="621"/>
        </pc:sldMkLst>
        <pc:spChg chg="mod">
          <ac:chgData name="Romain GALOCHE - ECF" userId="3cfc6492-b950-41a6-a86d-537d2e8bc221" providerId="ADAL" clId="{EF8FF169-B391-0E4D-BE2E-09E376A091DD}" dt="2024-06-17T13:42:28.876" v="291" actId="20577"/>
          <ac:spMkLst>
            <pc:docMk/>
            <pc:sldMk cId="1965758929" sldId="621"/>
            <ac:spMk id="2" creationId="{9CF7C921-772F-7AAD-5E06-72E5CE966A98}"/>
          </ac:spMkLst>
        </pc:spChg>
        <pc:spChg chg="mod">
          <ac:chgData name="Romain GALOCHE - ECF" userId="3cfc6492-b950-41a6-a86d-537d2e8bc221" providerId="ADAL" clId="{EF8FF169-B391-0E4D-BE2E-09E376A091DD}" dt="2024-06-17T13:42:32.671" v="294" actId="20577"/>
          <ac:spMkLst>
            <pc:docMk/>
            <pc:sldMk cId="1965758929" sldId="621"/>
            <ac:spMk id="3" creationId="{D87B6114-6277-F71F-CADB-3B8E27BEC52E}"/>
          </ac:spMkLst>
        </pc:spChg>
        <pc:spChg chg="mod">
          <ac:chgData name="Romain GALOCHE - ECF" userId="3cfc6492-b950-41a6-a86d-537d2e8bc221" providerId="ADAL" clId="{EF8FF169-B391-0E4D-BE2E-09E376A091DD}" dt="2024-06-17T13:41:14.757" v="157" actId="20577"/>
          <ac:spMkLst>
            <pc:docMk/>
            <pc:sldMk cId="1965758929" sldId="621"/>
            <ac:spMk id="4" creationId="{CD629673-A475-AC07-613B-9399F49A8864}"/>
          </ac:spMkLst>
        </pc:spChg>
        <pc:spChg chg="mod">
          <ac:chgData name="Romain GALOCHE - ECF" userId="3cfc6492-b950-41a6-a86d-537d2e8bc221" providerId="ADAL" clId="{EF8FF169-B391-0E4D-BE2E-09E376A091DD}" dt="2024-06-17T13:42:37.898" v="299" actId="20577"/>
          <ac:spMkLst>
            <pc:docMk/>
            <pc:sldMk cId="1965758929" sldId="621"/>
            <ac:spMk id="5" creationId="{E403B8E2-19EB-3ACA-30BB-83D846C388F5}"/>
          </ac:spMkLst>
        </pc:spChg>
        <pc:spChg chg="mod">
          <ac:chgData name="Romain GALOCHE - ECF" userId="3cfc6492-b950-41a6-a86d-537d2e8bc221" providerId="ADAL" clId="{EF8FF169-B391-0E4D-BE2E-09E376A091DD}" dt="2024-06-18T13:20:45.584" v="4097" actId="1076"/>
          <ac:spMkLst>
            <pc:docMk/>
            <pc:sldMk cId="1965758929" sldId="621"/>
            <ac:spMk id="6" creationId="{A9FEFF44-51B7-216D-3BB5-6E51C8037060}"/>
          </ac:spMkLst>
        </pc:spChg>
        <pc:spChg chg="mod">
          <ac:chgData name="Romain GALOCHE - ECF" userId="3cfc6492-b950-41a6-a86d-537d2e8bc221" providerId="ADAL" clId="{EF8FF169-B391-0E4D-BE2E-09E376A091DD}" dt="2024-06-17T13:41:42.281" v="198" actId="1076"/>
          <ac:spMkLst>
            <pc:docMk/>
            <pc:sldMk cId="1965758929" sldId="621"/>
            <ac:spMk id="10" creationId="{AB9C23AF-CEDF-BBE4-3EE0-91D2583738A3}"/>
          </ac:spMkLst>
        </pc:spChg>
        <pc:spChg chg="mod">
          <ac:chgData name="Romain GALOCHE - ECF" userId="3cfc6492-b950-41a6-a86d-537d2e8bc221" providerId="ADAL" clId="{EF8FF169-B391-0E4D-BE2E-09E376A091DD}" dt="2024-06-18T13:20:32.772" v="4096" actId="404"/>
          <ac:spMkLst>
            <pc:docMk/>
            <pc:sldMk cId="1965758929" sldId="621"/>
            <ac:spMk id="12" creationId="{C72597E6-D050-A871-BFFF-1410869F5918}"/>
          </ac:spMkLst>
        </pc:spChg>
        <pc:spChg chg="mod">
          <ac:chgData name="Romain GALOCHE - ECF" userId="3cfc6492-b950-41a6-a86d-537d2e8bc221" providerId="ADAL" clId="{EF8FF169-B391-0E4D-BE2E-09E376A091DD}" dt="2024-06-17T13:42:40.987" v="301" actId="20577"/>
          <ac:spMkLst>
            <pc:docMk/>
            <pc:sldMk cId="1965758929" sldId="621"/>
            <ac:spMk id="15" creationId="{8C5B7DC3-B871-BF68-219E-34E379B03455}"/>
          </ac:spMkLst>
        </pc:spChg>
        <pc:spChg chg="add mod">
          <ac:chgData name="Romain GALOCHE - ECF" userId="3cfc6492-b950-41a6-a86d-537d2e8bc221" providerId="ADAL" clId="{EF8FF169-B391-0E4D-BE2E-09E376A091DD}" dt="2024-06-17T13:43:07.088" v="303" actId="20577"/>
          <ac:spMkLst>
            <pc:docMk/>
            <pc:sldMk cId="1965758929" sldId="621"/>
            <ac:spMk id="17" creationId="{9649BC1E-EAD7-F125-628A-1C648F7B14A1}"/>
          </ac:spMkLst>
        </pc:spChg>
        <pc:picChg chg="add mod">
          <ac:chgData name="Romain GALOCHE - ECF" userId="3cfc6492-b950-41a6-a86d-537d2e8bc221" providerId="ADAL" clId="{EF8FF169-B391-0E4D-BE2E-09E376A091DD}" dt="2024-06-17T13:41:34.888" v="197" actId="1035"/>
          <ac:picMkLst>
            <pc:docMk/>
            <pc:sldMk cId="1965758929" sldId="621"/>
            <ac:picMk id="11" creationId="{70CDA9A5-08DD-78AC-A448-C709E6D0B35D}"/>
          </ac:picMkLst>
        </pc:picChg>
        <pc:picChg chg="add mod">
          <ac:chgData name="Romain GALOCHE - ECF" userId="3cfc6492-b950-41a6-a86d-537d2e8bc221" providerId="ADAL" clId="{EF8FF169-B391-0E4D-BE2E-09E376A091DD}" dt="2024-06-17T13:41:09.506" v="150" actId="1076"/>
          <ac:picMkLst>
            <pc:docMk/>
            <pc:sldMk cId="1965758929" sldId="621"/>
            <ac:picMk id="13" creationId="{EDBB5FC5-CE52-A43D-18DC-C3F92A0FC5FD}"/>
          </ac:picMkLst>
        </pc:picChg>
        <pc:picChg chg="del">
          <ac:chgData name="Romain GALOCHE - ECF" userId="3cfc6492-b950-41a6-a86d-537d2e8bc221" providerId="ADAL" clId="{EF8FF169-B391-0E4D-BE2E-09E376A091DD}" dt="2024-06-17T13:40:53.996" v="142" actId="478"/>
          <ac:picMkLst>
            <pc:docMk/>
            <pc:sldMk cId="1965758929" sldId="621"/>
            <ac:picMk id="14" creationId="{CA25AD73-049A-5F54-81B9-E17CB71180A4}"/>
          </ac:picMkLst>
        </pc:picChg>
        <pc:cxnChg chg="mod">
          <ac:chgData name="Romain GALOCHE - ECF" userId="3cfc6492-b950-41a6-a86d-537d2e8bc221" providerId="ADAL" clId="{EF8FF169-B391-0E4D-BE2E-09E376A091DD}" dt="2024-06-17T13:41:54.844" v="222" actId="1036"/>
          <ac:cxnSpMkLst>
            <pc:docMk/>
            <pc:sldMk cId="1965758929" sldId="621"/>
            <ac:cxnSpMk id="7" creationId="{4066CF8F-FC3C-1ABC-42F3-46B885266B1C}"/>
          </ac:cxnSpMkLst>
        </pc:cxnChg>
        <pc:cxnChg chg="mod">
          <ac:chgData name="Romain GALOCHE - ECF" userId="3cfc6492-b950-41a6-a86d-537d2e8bc221" providerId="ADAL" clId="{EF8FF169-B391-0E4D-BE2E-09E376A091DD}" dt="2024-06-17T13:42:00.320" v="234" actId="1035"/>
          <ac:cxnSpMkLst>
            <pc:docMk/>
            <pc:sldMk cId="1965758929" sldId="621"/>
            <ac:cxnSpMk id="8" creationId="{58F4E4E1-2648-C344-2A78-CF9BB014B63D}"/>
          </ac:cxnSpMkLst>
        </pc:cxnChg>
        <pc:cxnChg chg="mod">
          <ac:chgData name="Romain GALOCHE - ECF" userId="3cfc6492-b950-41a6-a86d-537d2e8bc221" providerId="ADAL" clId="{EF8FF169-B391-0E4D-BE2E-09E376A091DD}" dt="2024-06-17T13:42:03.955" v="240" actId="1035"/>
          <ac:cxnSpMkLst>
            <pc:docMk/>
            <pc:sldMk cId="1965758929" sldId="621"/>
            <ac:cxnSpMk id="9" creationId="{08E133EE-445D-3CBE-2114-14CB774CFEB4}"/>
          </ac:cxnSpMkLst>
        </pc:cxnChg>
        <pc:cxnChg chg="mod">
          <ac:chgData name="Romain GALOCHE - ECF" userId="3cfc6492-b950-41a6-a86d-537d2e8bc221" providerId="ADAL" clId="{EF8FF169-B391-0E4D-BE2E-09E376A091DD}" dt="2024-06-17T13:42:09.265" v="263" actId="1035"/>
          <ac:cxnSpMkLst>
            <pc:docMk/>
            <pc:sldMk cId="1965758929" sldId="621"/>
            <ac:cxnSpMk id="16" creationId="{77357E58-8811-E8A4-215D-EBB465326C2A}"/>
          </ac:cxnSpMkLst>
        </pc:cxnChg>
        <pc:cxnChg chg="add mod">
          <ac:chgData name="Romain GALOCHE - ECF" userId="3cfc6492-b950-41a6-a86d-537d2e8bc221" providerId="ADAL" clId="{EF8FF169-B391-0E4D-BE2E-09E376A091DD}" dt="2024-06-17T13:42:18.545" v="288" actId="1036"/>
          <ac:cxnSpMkLst>
            <pc:docMk/>
            <pc:sldMk cId="1965758929" sldId="621"/>
            <ac:cxnSpMk id="18" creationId="{037750A1-FEB9-61EC-C334-8A1A5D3C986C}"/>
          </ac:cxnSpMkLst>
        </pc:cxnChg>
      </pc:sldChg>
      <pc:sldChg chg="ord">
        <pc:chgData name="Romain GALOCHE - ECF" userId="3cfc6492-b950-41a6-a86d-537d2e8bc221" providerId="ADAL" clId="{EF8FF169-B391-0E4D-BE2E-09E376A091DD}" dt="2024-06-18T13:04:50.174" v="4004" actId="20578"/>
        <pc:sldMkLst>
          <pc:docMk/>
          <pc:sldMk cId="99551292" sldId="626"/>
        </pc:sldMkLst>
      </pc:sldChg>
      <pc:sldChg chg="addSp delSp modSp mod">
        <pc:chgData name="Romain GALOCHE - ECF" userId="3cfc6492-b950-41a6-a86d-537d2e8bc221" providerId="ADAL" clId="{EF8FF169-B391-0E4D-BE2E-09E376A091DD}" dt="2024-06-18T13:13:00.108" v="4047" actId="1076"/>
        <pc:sldMkLst>
          <pc:docMk/>
          <pc:sldMk cId="96181820" sldId="648"/>
        </pc:sldMkLst>
        <pc:spChg chg="add del mod">
          <ac:chgData name="Romain GALOCHE - ECF" userId="3cfc6492-b950-41a6-a86d-537d2e8bc221" providerId="ADAL" clId="{EF8FF169-B391-0E4D-BE2E-09E376A091DD}" dt="2024-06-17T09:16:49.293" v="113"/>
          <ac:spMkLst>
            <pc:docMk/>
            <pc:sldMk cId="96181820" sldId="648"/>
            <ac:spMk id="2" creationId="{C71EF5EF-7E78-324A-984C-9BD6C7ECE850}"/>
          </ac:spMkLst>
        </pc:spChg>
        <pc:spChg chg="mod">
          <ac:chgData name="Romain GALOCHE - ECF" userId="3cfc6492-b950-41a6-a86d-537d2e8bc221" providerId="ADAL" clId="{EF8FF169-B391-0E4D-BE2E-09E376A091DD}" dt="2024-06-18T12:48:58.988" v="3909" actId="207"/>
          <ac:spMkLst>
            <pc:docMk/>
            <pc:sldMk cId="96181820" sldId="648"/>
            <ac:spMk id="4" creationId="{7AB7D93C-D6E5-1FCB-53EB-51064B877763}"/>
          </ac:spMkLst>
        </pc:spChg>
        <pc:spChg chg="mod">
          <ac:chgData name="Romain GALOCHE - ECF" userId="3cfc6492-b950-41a6-a86d-537d2e8bc221" providerId="ADAL" clId="{EF8FF169-B391-0E4D-BE2E-09E376A091DD}" dt="2024-06-18T12:48:58.988" v="3909" actId="207"/>
          <ac:spMkLst>
            <pc:docMk/>
            <pc:sldMk cId="96181820" sldId="648"/>
            <ac:spMk id="5" creationId="{AF216CE0-0E36-25CF-E5BF-181C9C7C4FC1}"/>
          </ac:spMkLst>
        </pc:spChg>
        <pc:spChg chg="mod">
          <ac:chgData name="Romain GALOCHE - ECF" userId="3cfc6492-b950-41a6-a86d-537d2e8bc221" providerId="ADAL" clId="{EF8FF169-B391-0E4D-BE2E-09E376A091DD}" dt="2024-06-18T12:49:04.542" v="3911" actId="1076"/>
          <ac:spMkLst>
            <pc:docMk/>
            <pc:sldMk cId="96181820" sldId="648"/>
            <ac:spMk id="7" creationId="{E3D1D1CF-06A6-3BE9-DEF8-1EDDCBBB5A74}"/>
          </ac:spMkLst>
        </pc:spChg>
        <pc:spChg chg="mod">
          <ac:chgData name="Romain GALOCHE - ECF" userId="3cfc6492-b950-41a6-a86d-537d2e8bc221" providerId="ADAL" clId="{EF8FF169-B391-0E4D-BE2E-09E376A091DD}" dt="2024-06-17T09:14:07.889" v="9" actId="20577"/>
          <ac:spMkLst>
            <pc:docMk/>
            <pc:sldMk cId="96181820" sldId="648"/>
            <ac:spMk id="33" creationId="{94A2B953-4B8C-9912-5301-9C329419F299}"/>
          </ac:spMkLst>
        </pc:spChg>
        <pc:spChg chg="mod">
          <ac:chgData name="Romain GALOCHE - ECF" userId="3cfc6492-b950-41a6-a86d-537d2e8bc221" providerId="ADAL" clId="{EF8FF169-B391-0E4D-BE2E-09E376A091DD}" dt="2024-06-18T12:48:51.492" v="3907" actId="207"/>
          <ac:spMkLst>
            <pc:docMk/>
            <pc:sldMk cId="96181820" sldId="648"/>
            <ac:spMk id="35" creationId="{FCAFE511-5465-4022-D94D-AB6176C04700}"/>
          </ac:spMkLst>
        </pc:spChg>
        <pc:grpChg chg="add mod">
          <ac:chgData name="Romain GALOCHE - ECF" userId="3cfc6492-b950-41a6-a86d-537d2e8bc221" providerId="ADAL" clId="{EF8FF169-B391-0E4D-BE2E-09E376A091DD}" dt="2024-06-18T12:48:58.988" v="3909" actId="207"/>
          <ac:grpSpMkLst>
            <pc:docMk/>
            <pc:sldMk cId="96181820" sldId="648"/>
            <ac:grpSpMk id="2" creationId="{016B3427-0CFD-EAE7-A59B-45AF692C9637}"/>
          </ac:grpSpMkLst>
        </pc:grpChg>
        <pc:grpChg chg="mod">
          <ac:chgData name="Romain GALOCHE - ECF" userId="3cfc6492-b950-41a6-a86d-537d2e8bc221" providerId="ADAL" clId="{EF8FF169-B391-0E4D-BE2E-09E376A091DD}" dt="2024-06-18T13:13:00.108" v="4047" actId="1076"/>
          <ac:grpSpMkLst>
            <pc:docMk/>
            <pc:sldMk cId="96181820" sldId="648"/>
            <ac:grpSpMk id="36" creationId="{697623D4-8F19-8D42-BE17-3CFFB9D20655}"/>
          </ac:grpSpMkLst>
        </pc:grpChg>
        <pc:graphicFrameChg chg="modGraphic">
          <ac:chgData name="Romain GALOCHE - ECF" userId="3cfc6492-b950-41a6-a86d-537d2e8bc221" providerId="ADAL" clId="{EF8FF169-B391-0E4D-BE2E-09E376A091DD}" dt="2024-06-18T12:51:31.273" v="3920" actId="2711"/>
          <ac:graphicFrameMkLst>
            <pc:docMk/>
            <pc:sldMk cId="96181820" sldId="648"/>
            <ac:graphicFrameMk id="31" creationId="{BBF1540D-40DC-1C75-EC70-54A11CB2C05E}"/>
          </ac:graphicFrameMkLst>
        </pc:graphicFrameChg>
        <pc:graphicFrameChg chg="modGraphic">
          <ac:chgData name="Romain GALOCHE - ECF" userId="3cfc6492-b950-41a6-a86d-537d2e8bc221" providerId="ADAL" clId="{EF8FF169-B391-0E4D-BE2E-09E376A091DD}" dt="2024-06-18T12:51:39.257" v="3921" actId="2711"/>
          <ac:graphicFrameMkLst>
            <pc:docMk/>
            <pc:sldMk cId="96181820" sldId="648"/>
            <ac:graphicFrameMk id="34" creationId="{8E64936D-75CF-6A72-D2D9-5AC9C89A3C27}"/>
          </ac:graphicFrameMkLst>
        </pc:graphicFrameChg>
      </pc:sldChg>
      <pc:sldChg chg="addSp delSp modSp mod">
        <pc:chgData name="Romain GALOCHE - ECF" userId="3cfc6492-b950-41a6-a86d-537d2e8bc221" providerId="ADAL" clId="{EF8FF169-B391-0E4D-BE2E-09E376A091DD}" dt="2024-06-18T12:00:14.556" v="3107" actId="20577"/>
        <pc:sldMkLst>
          <pc:docMk/>
          <pc:sldMk cId="2058041273" sldId="12725"/>
        </pc:sldMkLst>
        <pc:spChg chg="add mod">
          <ac:chgData name="Romain GALOCHE - ECF" userId="3cfc6492-b950-41a6-a86d-537d2e8bc221" providerId="ADAL" clId="{EF8FF169-B391-0E4D-BE2E-09E376A091DD}" dt="2024-06-18T11:55:51.827" v="3035" actId="207"/>
          <ac:spMkLst>
            <pc:docMk/>
            <pc:sldMk cId="2058041273" sldId="12725"/>
            <ac:spMk id="12" creationId="{6BB1C914-E9C7-4412-1FA8-93965C524C3B}"/>
          </ac:spMkLst>
        </pc:spChg>
        <pc:spChg chg="add del mod">
          <ac:chgData name="Romain GALOCHE - ECF" userId="3cfc6492-b950-41a6-a86d-537d2e8bc221" providerId="ADAL" clId="{EF8FF169-B391-0E4D-BE2E-09E376A091DD}" dt="2024-06-18T11:53:46.741" v="2924"/>
          <ac:spMkLst>
            <pc:docMk/>
            <pc:sldMk cId="2058041273" sldId="12725"/>
            <ac:spMk id="13" creationId="{F030B8E8-D2BF-9399-B2C3-E14F20A85E9D}"/>
          </ac:spMkLst>
        </pc:spChg>
        <pc:spChg chg="add mod">
          <ac:chgData name="Romain GALOCHE - ECF" userId="3cfc6492-b950-41a6-a86d-537d2e8bc221" providerId="ADAL" clId="{EF8FF169-B391-0E4D-BE2E-09E376A091DD}" dt="2024-06-18T11:54:56.077" v="2981" actId="1037"/>
          <ac:spMkLst>
            <pc:docMk/>
            <pc:sldMk cId="2058041273" sldId="12725"/>
            <ac:spMk id="14" creationId="{65D3C7C1-5432-1D17-CAFF-5E25855C9C9B}"/>
          </ac:spMkLst>
        </pc:spChg>
        <pc:spChg chg="add mod">
          <ac:chgData name="Romain GALOCHE - ECF" userId="3cfc6492-b950-41a6-a86d-537d2e8bc221" providerId="ADAL" clId="{EF8FF169-B391-0E4D-BE2E-09E376A091DD}" dt="2024-06-18T11:55:23.810" v="3017" actId="1037"/>
          <ac:spMkLst>
            <pc:docMk/>
            <pc:sldMk cId="2058041273" sldId="12725"/>
            <ac:spMk id="15" creationId="{FF69F895-4422-9AB5-B1F8-AF35FA8A2417}"/>
          </ac:spMkLst>
        </pc:spChg>
        <pc:graphicFrameChg chg="mod modGraphic">
          <ac:chgData name="Romain GALOCHE - ECF" userId="3cfc6492-b950-41a6-a86d-537d2e8bc221" providerId="ADAL" clId="{EF8FF169-B391-0E4D-BE2E-09E376A091DD}" dt="2024-06-18T12:00:14.556" v="3107" actId="20577"/>
          <ac:graphicFrameMkLst>
            <pc:docMk/>
            <pc:sldMk cId="2058041273" sldId="12725"/>
            <ac:graphicFrameMk id="3" creationId="{782A5ACD-60FB-2B16-A96F-F1B9D83A259D}"/>
          </ac:graphicFrameMkLst>
        </pc:graphicFrameChg>
        <pc:graphicFrameChg chg="add mod">
          <ac:chgData name="Romain GALOCHE - ECF" userId="3cfc6492-b950-41a6-a86d-537d2e8bc221" providerId="ADAL" clId="{EF8FF169-B391-0E4D-BE2E-09E376A091DD}" dt="2024-06-18T11:45:12.633" v="2825"/>
          <ac:graphicFrameMkLst>
            <pc:docMk/>
            <pc:sldMk cId="2058041273" sldId="12725"/>
            <ac:graphicFrameMk id="7" creationId="{FB93EA52-806F-EFB6-4206-51BA248CAED8}"/>
          </ac:graphicFrameMkLst>
        </pc:graphicFrameChg>
        <pc:graphicFrameChg chg="add mod">
          <ac:chgData name="Romain GALOCHE - ECF" userId="3cfc6492-b950-41a6-a86d-537d2e8bc221" providerId="ADAL" clId="{EF8FF169-B391-0E4D-BE2E-09E376A091DD}" dt="2024-06-18T11:45:28.057" v="2828"/>
          <ac:graphicFrameMkLst>
            <pc:docMk/>
            <pc:sldMk cId="2058041273" sldId="12725"/>
            <ac:graphicFrameMk id="10" creationId="{D97EDA45-343E-D7F9-92D6-CCD80F41C5D2}"/>
          </ac:graphicFrameMkLst>
        </pc:graphicFrameChg>
        <pc:picChg chg="del mod">
          <ac:chgData name="Romain GALOCHE - ECF" userId="3cfc6492-b950-41a6-a86d-537d2e8bc221" providerId="ADAL" clId="{EF8FF169-B391-0E4D-BE2E-09E376A091DD}" dt="2024-06-18T11:53:10.606" v="2897" actId="478"/>
          <ac:picMkLst>
            <pc:docMk/>
            <pc:sldMk cId="2058041273" sldId="12725"/>
            <ac:picMk id="11" creationId="{396EDB82-726B-5E7A-5F2D-9BCCEA1D75F7}"/>
          </ac:picMkLst>
        </pc:picChg>
      </pc:sldChg>
      <pc:sldChg chg="addSp delSp modSp mod ord">
        <pc:chgData name="Romain GALOCHE - ECF" userId="3cfc6492-b950-41a6-a86d-537d2e8bc221" providerId="ADAL" clId="{EF8FF169-B391-0E4D-BE2E-09E376A091DD}" dt="2024-06-18T12:01:49.512" v="3138" actId="1076"/>
        <pc:sldMkLst>
          <pc:docMk/>
          <pc:sldMk cId="3480991554" sldId="12727"/>
        </pc:sldMkLst>
        <pc:spChg chg="del">
          <ac:chgData name="Romain GALOCHE - ECF" userId="3cfc6492-b950-41a6-a86d-537d2e8bc221" providerId="ADAL" clId="{EF8FF169-B391-0E4D-BE2E-09E376A091DD}" dt="2024-06-18T12:01:12.074" v="3117" actId="478"/>
          <ac:spMkLst>
            <pc:docMk/>
            <pc:sldMk cId="3480991554" sldId="12727"/>
            <ac:spMk id="5" creationId="{B5FBBA6A-A241-7B51-42A1-47D9F5BB2AE4}"/>
          </ac:spMkLst>
        </pc:spChg>
        <pc:spChg chg="del mod">
          <ac:chgData name="Romain GALOCHE - ECF" userId="3cfc6492-b950-41a6-a86d-537d2e8bc221" providerId="ADAL" clId="{EF8FF169-B391-0E4D-BE2E-09E376A091DD}" dt="2024-06-18T12:01:06.964" v="3114" actId="478"/>
          <ac:spMkLst>
            <pc:docMk/>
            <pc:sldMk cId="3480991554" sldId="12727"/>
            <ac:spMk id="7" creationId="{0BA0BF52-2608-AAE6-966B-7952CC8E9BC2}"/>
          </ac:spMkLst>
        </pc:spChg>
        <pc:picChg chg="mod">
          <ac:chgData name="Romain GALOCHE - ECF" userId="3cfc6492-b950-41a6-a86d-537d2e8bc221" providerId="ADAL" clId="{EF8FF169-B391-0E4D-BE2E-09E376A091DD}" dt="2024-06-18T12:01:39.972" v="3132" actId="1076"/>
          <ac:picMkLst>
            <pc:docMk/>
            <pc:sldMk cId="3480991554" sldId="12727"/>
            <ac:picMk id="3" creationId="{79ADC272-C840-9893-30DE-0E5C5659BD6F}"/>
          </ac:picMkLst>
        </pc:picChg>
        <pc:picChg chg="mod">
          <ac:chgData name="Romain GALOCHE - ECF" userId="3cfc6492-b950-41a6-a86d-537d2e8bc221" providerId="ADAL" clId="{EF8FF169-B391-0E4D-BE2E-09E376A091DD}" dt="2024-06-18T12:01:49.512" v="3138" actId="1076"/>
          <ac:picMkLst>
            <pc:docMk/>
            <pc:sldMk cId="3480991554" sldId="12727"/>
            <ac:picMk id="6" creationId="{14B1C10E-0B6D-8464-B99A-291C6A9777A9}"/>
          </ac:picMkLst>
        </pc:picChg>
        <pc:picChg chg="add mod">
          <ac:chgData name="Romain GALOCHE - ECF" userId="3cfc6492-b950-41a6-a86d-537d2e8bc221" providerId="ADAL" clId="{EF8FF169-B391-0E4D-BE2E-09E376A091DD}" dt="2024-06-18T12:01:47.480" v="3137" actId="1076"/>
          <ac:picMkLst>
            <pc:docMk/>
            <pc:sldMk cId="3480991554" sldId="12727"/>
            <ac:picMk id="1026" creationId="{27DAE3E2-585D-E60E-0866-5A1A6382277A}"/>
          </ac:picMkLst>
        </pc:picChg>
        <pc:picChg chg="add mod">
          <ac:chgData name="Romain GALOCHE - ECF" userId="3cfc6492-b950-41a6-a86d-537d2e8bc221" providerId="ADAL" clId="{EF8FF169-B391-0E4D-BE2E-09E376A091DD}" dt="2024-06-18T12:01:46.707" v="3136" actId="1076"/>
          <ac:picMkLst>
            <pc:docMk/>
            <pc:sldMk cId="3480991554" sldId="12727"/>
            <ac:picMk id="1028" creationId="{F600F8B0-68DD-4CEB-0760-326083C7BAF0}"/>
          </ac:picMkLst>
        </pc:picChg>
        <pc:picChg chg="add mod">
          <ac:chgData name="Romain GALOCHE - ECF" userId="3cfc6492-b950-41a6-a86d-537d2e8bc221" providerId="ADAL" clId="{EF8FF169-B391-0E4D-BE2E-09E376A091DD}" dt="2024-06-18T12:01:36.369" v="3131" actId="1076"/>
          <ac:picMkLst>
            <pc:docMk/>
            <pc:sldMk cId="3480991554" sldId="12727"/>
            <ac:picMk id="1030" creationId="{EDF16373-0F87-2212-6221-A05C524F1F1E}"/>
          </ac:picMkLst>
        </pc:picChg>
        <pc:picChg chg="add mod">
          <ac:chgData name="Romain GALOCHE - ECF" userId="3cfc6492-b950-41a6-a86d-537d2e8bc221" providerId="ADAL" clId="{EF8FF169-B391-0E4D-BE2E-09E376A091DD}" dt="2024-06-18T12:01:41.995" v="3133" actId="1076"/>
          <ac:picMkLst>
            <pc:docMk/>
            <pc:sldMk cId="3480991554" sldId="12727"/>
            <ac:picMk id="1032" creationId="{A5448771-D23D-A05A-1A5D-C11EADB6FDB3}"/>
          </ac:picMkLst>
        </pc:picChg>
      </pc:sldChg>
      <pc:sldChg chg="modSp mod">
        <pc:chgData name="Romain GALOCHE - ECF" userId="3cfc6492-b950-41a6-a86d-537d2e8bc221" providerId="ADAL" clId="{EF8FF169-B391-0E4D-BE2E-09E376A091DD}" dt="2024-06-18T12:02:57.579" v="3171" actId="20577"/>
        <pc:sldMkLst>
          <pc:docMk/>
          <pc:sldMk cId="2883647899" sldId="12754"/>
        </pc:sldMkLst>
        <pc:spChg chg="mod">
          <ac:chgData name="Romain GALOCHE - ECF" userId="3cfc6492-b950-41a6-a86d-537d2e8bc221" providerId="ADAL" clId="{EF8FF169-B391-0E4D-BE2E-09E376A091DD}" dt="2024-06-18T12:02:57.579" v="3171" actId="20577"/>
          <ac:spMkLst>
            <pc:docMk/>
            <pc:sldMk cId="2883647899" sldId="12754"/>
            <ac:spMk id="3" creationId="{F276B90F-957F-F2BA-075B-B759EF212738}"/>
          </ac:spMkLst>
        </pc:spChg>
        <pc:spChg chg="mod">
          <ac:chgData name="Romain GALOCHE - ECF" userId="3cfc6492-b950-41a6-a86d-537d2e8bc221" providerId="ADAL" clId="{EF8FF169-B391-0E4D-BE2E-09E376A091DD}" dt="2024-06-18T10:30:03.970" v="2696" actId="20577"/>
          <ac:spMkLst>
            <pc:docMk/>
            <pc:sldMk cId="2883647899" sldId="12754"/>
            <ac:spMk id="9" creationId="{0B92CB98-948F-559B-727C-06E5147FEAC2}"/>
          </ac:spMkLst>
        </pc:spChg>
      </pc:sldChg>
      <pc:sldChg chg="addSp delSp modSp mod">
        <pc:chgData name="Romain GALOCHE - ECF" userId="3cfc6492-b950-41a6-a86d-537d2e8bc221" providerId="ADAL" clId="{EF8FF169-B391-0E4D-BE2E-09E376A091DD}" dt="2024-06-18T12:56:45.329" v="3935" actId="167"/>
        <pc:sldMkLst>
          <pc:docMk/>
          <pc:sldMk cId="3528894820" sldId="12758"/>
        </pc:sldMkLst>
        <pc:picChg chg="add mod">
          <ac:chgData name="Romain GALOCHE - ECF" userId="3cfc6492-b950-41a6-a86d-537d2e8bc221" providerId="ADAL" clId="{EF8FF169-B391-0E4D-BE2E-09E376A091DD}" dt="2024-06-17T12:39:31.106" v="114"/>
          <ac:picMkLst>
            <pc:docMk/>
            <pc:sldMk cId="3528894820" sldId="12758"/>
            <ac:picMk id="5" creationId="{45B2EDBC-82CB-EECE-AC46-62FA63050317}"/>
          </ac:picMkLst>
        </pc:picChg>
        <pc:picChg chg="mod">
          <ac:chgData name="Romain GALOCHE - ECF" userId="3cfc6492-b950-41a6-a86d-537d2e8bc221" providerId="ADAL" clId="{EF8FF169-B391-0E4D-BE2E-09E376A091DD}" dt="2024-06-17T12:39:35.739" v="118" actId="14100"/>
          <ac:picMkLst>
            <pc:docMk/>
            <pc:sldMk cId="3528894820" sldId="12758"/>
            <ac:picMk id="6" creationId="{45B2EDBC-82CB-EECE-AC46-62FA63050317}"/>
          </ac:picMkLst>
        </pc:picChg>
        <pc:picChg chg="add del mod">
          <ac:chgData name="Romain GALOCHE - ECF" userId="3cfc6492-b950-41a6-a86d-537d2e8bc221" providerId="ADAL" clId="{EF8FF169-B391-0E4D-BE2E-09E376A091DD}" dt="2024-06-18T12:55:35.620" v="3928" actId="478"/>
          <ac:picMkLst>
            <pc:docMk/>
            <pc:sldMk cId="3528894820" sldId="12758"/>
            <ac:picMk id="16" creationId="{30628DB1-EC36-93B0-4F76-2A8B4CD2CBB7}"/>
          </ac:picMkLst>
        </pc:picChg>
        <pc:picChg chg="add mod">
          <ac:chgData name="Romain GALOCHE - ECF" userId="3cfc6492-b950-41a6-a86d-537d2e8bc221" providerId="ADAL" clId="{EF8FF169-B391-0E4D-BE2E-09E376A091DD}" dt="2024-06-18T12:56:45.329" v="3935" actId="167"/>
          <ac:picMkLst>
            <pc:docMk/>
            <pc:sldMk cId="3528894820" sldId="12758"/>
            <ac:picMk id="28" creationId="{E1304092-7370-21C9-FFB1-341C0B7C8626}"/>
          </ac:picMkLst>
        </pc:picChg>
      </pc:sldChg>
      <pc:sldChg chg="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1077565761" sldId="12761"/>
        </pc:sldMkLst>
      </pc:sldChg>
      <pc:sldChg chg="addSp delSp modSp del mod">
        <pc:chgData name="Romain GALOCHE - ECF" userId="3cfc6492-b950-41a6-a86d-537d2e8bc221" providerId="ADAL" clId="{EF8FF169-B391-0E4D-BE2E-09E376A091DD}" dt="2024-06-17T14:27:30.254" v="1089" actId="2696"/>
        <pc:sldMkLst>
          <pc:docMk/>
          <pc:sldMk cId="2314489380" sldId="12762"/>
        </pc:sldMkLst>
        <pc:spChg chg="add del mod">
          <ac:chgData name="Romain GALOCHE - ECF" userId="3cfc6492-b950-41a6-a86d-537d2e8bc221" providerId="ADAL" clId="{EF8FF169-B391-0E4D-BE2E-09E376A091DD}" dt="2024-06-17T14:15:01.244" v="775" actId="478"/>
          <ac:spMkLst>
            <pc:docMk/>
            <pc:sldMk cId="2314489380" sldId="12762"/>
            <ac:spMk id="3" creationId="{5B5FE0E8-8707-1A87-16B3-067A5F7F978B}"/>
          </ac:spMkLst>
        </pc:spChg>
        <pc:spChg chg="mod">
          <ac:chgData name="Romain GALOCHE - ECF" userId="3cfc6492-b950-41a6-a86d-537d2e8bc221" providerId="ADAL" clId="{EF8FF169-B391-0E4D-BE2E-09E376A091DD}" dt="2024-06-17T14:14:46.208" v="773" actId="1076"/>
          <ac:spMkLst>
            <pc:docMk/>
            <pc:sldMk cId="2314489380" sldId="12762"/>
            <ac:spMk id="4" creationId="{B2FA2B25-8F21-C6E6-95B6-7E9053BBEF27}"/>
          </ac:spMkLst>
        </pc:spChg>
        <pc:spChg chg="mod">
          <ac:chgData name="Romain GALOCHE - ECF" userId="3cfc6492-b950-41a6-a86d-537d2e8bc221" providerId="ADAL" clId="{EF8FF169-B391-0E4D-BE2E-09E376A091DD}" dt="2024-06-17T14:15:06.476" v="778"/>
          <ac:spMkLst>
            <pc:docMk/>
            <pc:sldMk cId="2314489380" sldId="12762"/>
            <ac:spMk id="5" creationId="{DDAC149E-F91C-4516-2115-0068C1E32089}"/>
          </ac:spMkLst>
        </pc:spChg>
        <pc:spChg chg="del">
          <ac:chgData name="Romain GALOCHE - ECF" userId="3cfc6492-b950-41a6-a86d-537d2e8bc221" providerId="ADAL" clId="{EF8FF169-B391-0E4D-BE2E-09E376A091DD}" dt="2024-06-17T14:14:58.797" v="774" actId="478"/>
          <ac:spMkLst>
            <pc:docMk/>
            <pc:sldMk cId="2314489380" sldId="12762"/>
            <ac:spMk id="6" creationId="{6E46FF55-552C-778F-737C-CA4FB78E91B2}"/>
          </ac:spMkLst>
        </pc:spChg>
      </pc:sldChg>
      <pc:sldChg chg="addSp delSp modSp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533023595" sldId="12763"/>
        </pc:sldMkLst>
        <pc:spChg chg="del">
          <ac:chgData name="Romain GALOCHE - ECF" userId="3cfc6492-b950-41a6-a86d-537d2e8bc221" providerId="ADAL" clId="{EF8FF169-B391-0E4D-BE2E-09E376A091DD}" dt="2024-06-17T14:28:00.941" v="1125" actId="478"/>
          <ac:spMkLst>
            <pc:docMk/>
            <pc:sldMk cId="533023595" sldId="12763"/>
            <ac:spMk id="3" creationId="{1F350F57-8D63-507A-784E-36B65CDB1F20}"/>
          </ac:spMkLst>
        </pc:spChg>
        <pc:spChg chg="mod">
          <ac:chgData name="Romain GALOCHE - ECF" userId="3cfc6492-b950-41a6-a86d-537d2e8bc221" providerId="ADAL" clId="{EF8FF169-B391-0E4D-BE2E-09E376A091DD}" dt="2024-06-17T14:47:18.222" v="1648" actId="207"/>
          <ac:spMkLst>
            <pc:docMk/>
            <pc:sldMk cId="533023595" sldId="12763"/>
            <ac:spMk id="4" creationId="{B2FA2B25-8F21-C6E6-95B6-7E9053BBEF27}"/>
          </ac:spMkLst>
        </pc:spChg>
        <pc:spChg chg="add del mod">
          <ac:chgData name="Romain GALOCHE - ECF" userId="3cfc6492-b950-41a6-a86d-537d2e8bc221" providerId="ADAL" clId="{EF8FF169-B391-0E4D-BE2E-09E376A091DD}" dt="2024-06-17T14:28:02.501" v="1126" actId="478"/>
          <ac:spMkLst>
            <pc:docMk/>
            <pc:sldMk cId="533023595" sldId="12763"/>
            <ac:spMk id="5" creationId="{09CE74AD-94A2-0960-9E7F-B255C079EE42}"/>
          </ac:spMkLst>
        </pc:spChg>
        <pc:spChg chg="del">
          <ac:chgData name="Romain GALOCHE - ECF" userId="3cfc6492-b950-41a6-a86d-537d2e8bc221" providerId="ADAL" clId="{EF8FF169-B391-0E4D-BE2E-09E376A091DD}" dt="2024-06-17T14:28:00.941" v="1125" actId="478"/>
          <ac:spMkLst>
            <pc:docMk/>
            <pc:sldMk cId="533023595" sldId="12763"/>
            <ac:spMk id="8" creationId="{976261FD-9FCA-D7C3-0CA8-28C6B0F430A4}"/>
          </ac:spMkLst>
        </pc:spChg>
        <pc:spChg chg="mod">
          <ac:chgData name="Romain GALOCHE - ECF" userId="3cfc6492-b950-41a6-a86d-537d2e8bc221" providerId="ADAL" clId="{EF8FF169-B391-0E4D-BE2E-09E376A091DD}" dt="2024-06-17T14:43:07.437" v="1562" actId="1035"/>
          <ac:spMkLst>
            <pc:docMk/>
            <pc:sldMk cId="533023595" sldId="12763"/>
            <ac:spMk id="21" creationId="{F4D33D69-FFCC-CEDF-5B60-DF3B22662E34}"/>
          </ac:spMkLst>
        </pc:spChg>
        <pc:spChg chg="add mod">
          <ac:chgData name="Romain GALOCHE - ECF" userId="3cfc6492-b950-41a6-a86d-537d2e8bc221" providerId="ADAL" clId="{EF8FF169-B391-0E4D-BE2E-09E376A091DD}" dt="2024-06-17T15:34:19.079" v="2401" actId="1076"/>
          <ac:spMkLst>
            <pc:docMk/>
            <pc:sldMk cId="533023595" sldId="12763"/>
            <ac:spMk id="22" creationId="{88CA142C-28DC-386F-0F56-DB239279991C}"/>
          </ac:spMkLst>
        </pc:spChg>
        <pc:spChg chg="add mod">
          <ac:chgData name="Romain GALOCHE - ECF" userId="3cfc6492-b950-41a6-a86d-537d2e8bc221" providerId="ADAL" clId="{EF8FF169-B391-0E4D-BE2E-09E376A091DD}" dt="2024-06-17T14:43:07.437" v="1562" actId="1035"/>
          <ac:spMkLst>
            <pc:docMk/>
            <pc:sldMk cId="533023595" sldId="12763"/>
            <ac:spMk id="23" creationId="{2269BBC0-ADBF-3D85-0EDA-F3977A5BC257}"/>
          </ac:spMkLst>
        </pc:spChg>
        <pc:spChg chg="add mod">
          <ac:chgData name="Romain GALOCHE - ECF" userId="3cfc6492-b950-41a6-a86d-537d2e8bc221" providerId="ADAL" clId="{EF8FF169-B391-0E4D-BE2E-09E376A091DD}" dt="2024-06-17T14:43:07.437" v="1562" actId="1035"/>
          <ac:spMkLst>
            <pc:docMk/>
            <pc:sldMk cId="533023595" sldId="12763"/>
            <ac:spMk id="24" creationId="{6D72C255-D194-F5D4-FF34-B55E60A8FBF8}"/>
          </ac:spMkLst>
        </pc:spChg>
        <pc:spChg chg="add mod">
          <ac:chgData name="Romain GALOCHE - ECF" userId="3cfc6492-b950-41a6-a86d-537d2e8bc221" providerId="ADAL" clId="{EF8FF169-B391-0E4D-BE2E-09E376A091DD}" dt="2024-06-17T14:43:15.719" v="1566" actId="1076"/>
          <ac:spMkLst>
            <pc:docMk/>
            <pc:sldMk cId="533023595" sldId="12763"/>
            <ac:spMk id="31" creationId="{C80E7828-1862-5A01-E56C-0C5CA47694FF}"/>
          </ac:spMkLst>
        </pc:spChg>
        <pc:spChg chg="add mod">
          <ac:chgData name="Romain GALOCHE - ECF" userId="3cfc6492-b950-41a6-a86d-537d2e8bc221" providerId="ADAL" clId="{EF8FF169-B391-0E4D-BE2E-09E376A091DD}" dt="2024-06-17T14:43:39.591" v="1635" actId="1076"/>
          <ac:spMkLst>
            <pc:docMk/>
            <pc:sldMk cId="533023595" sldId="12763"/>
            <ac:spMk id="32" creationId="{9E8CD2AA-4716-C404-B7A9-EBF16479CB1C}"/>
          </ac:spMkLst>
        </pc:spChg>
        <pc:spChg chg="add mod">
          <ac:chgData name="Romain GALOCHE - ECF" userId="3cfc6492-b950-41a6-a86d-537d2e8bc221" providerId="ADAL" clId="{EF8FF169-B391-0E4D-BE2E-09E376A091DD}" dt="2024-06-17T15:35:55.174" v="2621" actId="2711"/>
          <ac:spMkLst>
            <pc:docMk/>
            <pc:sldMk cId="533023595" sldId="12763"/>
            <ac:spMk id="35" creationId="{0439A453-4A4D-8E06-04EA-B7813ADD3C18}"/>
          </ac:spMkLst>
        </pc:spChg>
        <pc:grpChg chg="add mod">
          <ac:chgData name="Romain GALOCHE - ECF" userId="3cfc6492-b950-41a6-a86d-537d2e8bc221" providerId="ADAL" clId="{EF8FF169-B391-0E4D-BE2E-09E376A091DD}" dt="2024-06-17T14:43:07.437" v="1562" actId="1035"/>
          <ac:grpSpMkLst>
            <pc:docMk/>
            <pc:sldMk cId="533023595" sldId="12763"/>
            <ac:grpSpMk id="19" creationId="{BD796863-2F2B-9176-017F-E1FC588050AF}"/>
          </ac:grpSpMkLst>
        </pc:grpChg>
        <pc:picChg chg="add mod">
          <ac:chgData name="Romain GALOCHE - ECF" userId="3cfc6492-b950-41a6-a86d-537d2e8bc221" providerId="ADAL" clId="{EF8FF169-B391-0E4D-BE2E-09E376A091DD}" dt="2024-06-17T14:31:34.426" v="1293" actId="1036"/>
          <ac:picMkLst>
            <pc:docMk/>
            <pc:sldMk cId="533023595" sldId="12763"/>
            <ac:picMk id="7" creationId="{0BCF45B3-5F00-0EF9-02E4-0A2076AD820D}"/>
          </ac:picMkLst>
        </pc:picChg>
        <pc:picChg chg="add mod">
          <ac:chgData name="Romain GALOCHE - ECF" userId="3cfc6492-b950-41a6-a86d-537d2e8bc221" providerId="ADAL" clId="{EF8FF169-B391-0E4D-BE2E-09E376A091DD}" dt="2024-06-17T14:32:35.364" v="1309" actId="166"/>
          <ac:picMkLst>
            <pc:docMk/>
            <pc:sldMk cId="533023595" sldId="12763"/>
            <ac:picMk id="10" creationId="{3452C91B-E364-3EEE-2B24-8EC240C8A4AC}"/>
          </ac:picMkLst>
        </pc:picChg>
        <pc:picChg chg="add mod">
          <ac:chgData name="Romain GALOCHE - ECF" userId="3cfc6492-b950-41a6-a86d-537d2e8bc221" providerId="ADAL" clId="{EF8FF169-B391-0E4D-BE2E-09E376A091DD}" dt="2024-06-17T14:31:34.426" v="1293" actId="1036"/>
          <ac:picMkLst>
            <pc:docMk/>
            <pc:sldMk cId="533023595" sldId="12763"/>
            <ac:picMk id="12" creationId="{AABA353A-311C-26E7-B10F-A3060D8358B3}"/>
          </ac:picMkLst>
        </pc:picChg>
        <pc:picChg chg="add mod modCrop">
          <ac:chgData name="Romain GALOCHE - ECF" userId="3cfc6492-b950-41a6-a86d-537d2e8bc221" providerId="ADAL" clId="{EF8FF169-B391-0E4D-BE2E-09E376A091DD}" dt="2024-06-17T14:31:34.426" v="1293" actId="1036"/>
          <ac:picMkLst>
            <pc:docMk/>
            <pc:sldMk cId="533023595" sldId="12763"/>
            <ac:picMk id="14" creationId="{BABF4031-7E51-7A17-A728-C1945582A39A}"/>
          </ac:picMkLst>
        </pc:picChg>
        <pc:picChg chg="add mod">
          <ac:chgData name="Romain GALOCHE - ECF" userId="3cfc6492-b950-41a6-a86d-537d2e8bc221" providerId="ADAL" clId="{EF8FF169-B391-0E4D-BE2E-09E376A091DD}" dt="2024-06-17T14:32:45.394" v="1331" actId="1036"/>
          <ac:picMkLst>
            <pc:docMk/>
            <pc:sldMk cId="533023595" sldId="12763"/>
            <ac:picMk id="16" creationId="{857DA0FA-7200-BA08-1A3E-0C537708E35C}"/>
          </ac:picMkLst>
        </pc:picChg>
        <pc:picChg chg="add mod">
          <ac:chgData name="Romain GALOCHE - ECF" userId="3cfc6492-b950-41a6-a86d-537d2e8bc221" providerId="ADAL" clId="{EF8FF169-B391-0E4D-BE2E-09E376A091DD}" dt="2024-06-17T14:43:07.437" v="1562" actId="1035"/>
          <ac:picMkLst>
            <pc:docMk/>
            <pc:sldMk cId="533023595" sldId="12763"/>
            <ac:picMk id="18" creationId="{43D63FB1-07C8-CEA6-B34B-780FD3344DD1}"/>
          </ac:picMkLst>
        </pc:picChg>
        <pc:picChg chg="add del mod">
          <ac:chgData name="Romain GALOCHE - ECF" userId="3cfc6492-b950-41a6-a86d-537d2e8bc221" providerId="ADAL" clId="{EF8FF169-B391-0E4D-BE2E-09E376A091DD}" dt="2024-06-17T14:34:23.236" v="1341" actId="27803"/>
          <ac:picMkLst>
            <pc:docMk/>
            <pc:sldMk cId="533023595" sldId="12763"/>
            <ac:picMk id="20" creationId="{F4D33D69-FFCC-CEDF-5B60-DF3B22662E34}"/>
          </ac:picMkLst>
        </pc:picChg>
        <pc:picChg chg="add mod">
          <ac:chgData name="Romain GALOCHE - ECF" userId="3cfc6492-b950-41a6-a86d-537d2e8bc221" providerId="ADAL" clId="{EF8FF169-B391-0E4D-BE2E-09E376A091DD}" dt="2024-06-17T15:34:20.614" v="2402" actId="1076"/>
          <ac:picMkLst>
            <pc:docMk/>
            <pc:sldMk cId="533023595" sldId="12763"/>
            <ac:picMk id="26" creationId="{87B77812-2D21-8214-4ED6-C0F9963E303E}"/>
          </ac:picMkLst>
        </pc:picChg>
        <pc:picChg chg="add mod">
          <ac:chgData name="Romain GALOCHE - ECF" userId="3cfc6492-b950-41a6-a86d-537d2e8bc221" providerId="ADAL" clId="{EF8FF169-B391-0E4D-BE2E-09E376A091DD}" dt="2024-06-17T15:34:21.712" v="2403" actId="1076"/>
          <ac:picMkLst>
            <pc:docMk/>
            <pc:sldMk cId="533023595" sldId="12763"/>
            <ac:picMk id="28" creationId="{1670A14A-D13F-ECF1-635D-DABFE4906267}"/>
          </ac:picMkLst>
        </pc:picChg>
        <pc:picChg chg="add mod">
          <ac:chgData name="Romain GALOCHE - ECF" userId="3cfc6492-b950-41a6-a86d-537d2e8bc221" providerId="ADAL" clId="{EF8FF169-B391-0E4D-BE2E-09E376A091DD}" dt="2024-06-17T15:34:14.141" v="2399" actId="1076"/>
          <ac:picMkLst>
            <pc:docMk/>
            <pc:sldMk cId="533023595" sldId="12763"/>
            <ac:picMk id="30" creationId="{C9359C1B-4DFA-811F-358B-92013AC0AC6E}"/>
          </ac:picMkLst>
        </pc:picChg>
        <pc:picChg chg="add mod">
          <ac:chgData name="Romain GALOCHE - ECF" userId="3cfc6492-b950-41a6-a86d-537d2e8bc221" providerId="ADAL" clId="{EF8FF169-B391-0E4D-BE2E-09E376A091DD}" dt="2024-06-17T15:34:15.668" v="2400" actId="1076"/>
          <ac:picMkLst>
            <pc:docMk/>
            <pc:sldMk cId="533023595" sldId="12763"/>
            <ac:picMk id="34" creationId="{87F3E1E6-E167-BB88-D4A6-C23B5330C251}"/>
          </ac:picMkLst>
        </pc:picChg>
      </pc:sldChg>
      <pc:sldChg chg="addSp delSp modSp mod ord">
        <pc:chgData name="Romain GALOCHE - ECF" userId="3cfc6492-b950-41a6-a86d-537d2e8bc221" providerId="ADAL" clId="{EF8FF169-B391-0E4D-BE2E-09E376A091DD}" dt="2024-06-18T13:50:50.905" v="4258" actId="20577"/>
        <pc:sldMkLst>
          <pc:docMk/>
          <pc:sldMk cId="582576538" sldId="12764"/>
        </pc:sldMkLst>
        <pc:spChg chg="add del mod">
          <ac:chgData name="Romain GALOCHE - ECF" userId="3cfc6492-b950-41a6-a86d-537d2e8bc221" providerId="ADAL" clId="{EF8FF169-B391-0E4D-BE2E-09E376A091DD}" dt="2024-06-17T14:47:47.995" v="1651" actId="478"/>
          <ac:spMkLst>
            <pc:docMk/>
            <pc:sldMk cId="582576538" sldId="12764"/>
            <ac:spMk id="3" creationId="{A0FC649E-7EDD-2C31-070D-2AE0EDC5DC21}"/>
          </ac:spMkLst>
        </pc:spChg>
        <pc:spChg chg="del">
          <ac:chgData name="Romain GALOCHE - ECF" userId="3cfc6492-b950-41a6-a86d-537d2e8bc221" providerId="ADAL" clId="{EF8FF169-B391-0E4D-BE2E-09E376A091DD}" dt="2024-06-17T14:47:39.571" v="1649" actId="478"/>
          <ac:spMkLst>
            <pc:docMk/>
            <pc:sldMk cId="582576538" sldId="12764"/>
            <ac:spMk id="4" creationId="{B2FA2B25-8F21-C6E6-95B6-7E9053BBEF27}"/>
          </ac:spMkLst>
        </pc:spChg>
        <pc:spChg chg="mod">
          <ac:chgData name="Romain GALOCHE - ECF" userId="3cfc6492-b950-41a6-a86d-537d2e8bc221" providerId="ADAL" clId="{EF8FF169-B391-0E4D-BE2E-09E376A091DD}" dt="2024-06-18T12:42:43.517" v="3849" actId="14100"/>
          <ac:spMkLst>
            <pc:docMk/>
            <pc:sldMk cId="582576538" sldId="12764"/>
            <ac:spMk id="4" creationId="{C0D2EEC9-8D06-F6A4-2E23-9C2988160092}"/>
          </ac:spMkLst>
        </pc:spChg>
        <pc:spChg chg="mod">
          <ac:chgData name="Romain GALOCHE - ECF" userId="3cfc6492-b950-41a6-a86d-537d2e8bc221" providerId="ADAL" clId="{EF8FF169-B391-0E4D-BE2E-09E376A091DD}" dt="2024-06-17T15:31:49.566" v="2353" actId="1076"/>
          <ac:spMkLst>
            <pc:docMk/>
            <pc:sldMk cId="582576538" sldId="12764"/>
            <ac:spMk id="5" creationId="{DDAC149E-F91C-4516-2115-0068C1E32089}"/>
          </ac:spMkLst>
        </pc:spChg>
        <pc:spChg chg="del">
          <ac:chgData name="Romain GALOCHE - ECF" userId="3cfc6492-b950-41a6-a86d-537d2e8bc221" providerId="ADAL" clId="{EF8FF169-B391-0E4D-BE2E-09E376A091DD}" dt="2024-06-17T14:27:33.332" v="1090" actId="478"/>
          <ac:spMkLst>
            <pc:docMk/>
            <pc:sldMk cId="582576538" sldId="12764"/>
            <ac:spMk id="6" creationId="{6E46FF55-552C-778F-737C-CA4FB78E91B2}"/>
          </ac:spMkLst>
        </pc:spChg>
        <pc:spChg chg="add mod">
          <ac:chgData name="Romain GALOCHE - ECF" userId="3cfc6492-b950-41a6-a86d-537d2e8bc221" providerId="ADAL" clId="{EF8FF169-B391-0E4D-BE2E-09E376A091DD}" dt="2024-06-17T14:53:31.987" v="1696" actId="14100"/>
          <ac:spMkLst>
            <pc:docMk/>
            <pc:sldMk cId="582576538" sldId="12764"/>
            <ac:spMk id="7" creationId="{9B8E827C-99DB-15A1-6E54-93F8388B0F79}"/>
          </ac:spMkLst>
        </pc:spChg>
        <pc:spChg chg="add mod">
          <ac:chgData name="Romain GALOCHE - ECF" userId="3cfc6492-b950-41a6-a86d-537d2e8bc221" providerId="ADAL" clId="{EF8FF169-B391-0E4D-BE2E-09E376A091DD}" dt="2024-06-18T12:35:18.652" v="3682" actId="20577"/>
          <ac:spMkLst>
            <pc:docMk/>
            <pc:sldMk cId="582576538" sldId="12764"/>
            <ac:spMk id="8" creationId="{C0C6DBE1-FC9D-66FD-9A43-A29FBB6311C3}"/>
          </ac:spMkLst>
        </pc:spChg>
        <pc:spChg chg="add mod">
          <ac:chgData name="Romain GALOCHE - ECF" userId="3cfc6492-b950-41a6-a86d-537d2e8bc221" providerId="ADAL" clId="{EF8FF169-B391-0E4D-BE2E-09E376A091DD}" dt="2024-06-17T14:58:29.597" v="1744"/>
          <ac:spMkLst>
            <pc:docMk/>
            <pc:sldMk cId="582576538" sldId="12764"/>
            <ac:spMk id="9" creationId="{86367B68-4490-0DD0-A9E8-C8AABB419EFD}"/>
          </ac:spMkLst>
        </pc:spChg>
        <pc:spChg chg="add mod">
          <ac:chgData name="Romain GALOCHE - ECF" userId="3cfc6492-b950-41a6-a86d-537d2e8bc221" providerId="ADAL" clId="{EF8FF169-B391-0E4D-BE2E-09E376A091DD}" dt="2024-06-18T06:31:46.979" v="2629" actId="20577"/>
          <ac:spMkLst>
            <pc:docMk/>
            <pc:sldMk cId="582576538" sldId="12764"/>
            <ac:spMk id="10" creationId="{80C45F57-5DD2-82D6-B4D0-49A1349E7BDF}"/>
          </ac:spMkLst>
        </pc:spChg>
        <pc:spChg chg="mod">
          <ac:chgData name="Romain GALOCHE - ECF" userId="3cfc6492-b950-41a6-a86d-537d2e8bc221" providerId="ADAL" clId="{EF8FF169-B391-0E4D-BE2E-09E376A091DD}" dt="2024-06-18T12:36:22.008" v="3683" actId="931"/>
          <ac:spMkLst>
            <pc:docMk/>
            <pc:sldMk cId="582576538" sldId="12764"/>
            <ac:spMk id="11" creationId="{AF68AEC8-75B1-6B3D-6610-27E322C1C315}"/>
          </ac:spMkLst>
        </pc:spChg>
        <pc:spChg chg="add">
          <ac:chgData name="Romain GALOCHE - ECF" userId="3cfc6492-b950-41a6-a86d-537d2e8bc221" providerId="ADAL" clId="{EF8FF169-B391-0E4D-BE2E-09E376A091DD}" dt="2024-06-18T12:36:22.008" v="3683" actId="931"/>
          <ac:spMkLst>
            <pc:docMk/>
            <pc:sldMk cId="582576538" sldId="12764"/>
            <ac:spMk id="12" creationId="{528F7504-0C54-F1BB-655F-B0B57C812446}"/>
          </ac:spMkLst>
        </pc:spChg>
        <pc:spChg chg="mod">
          <ac:chgData name="Romain GALOCHE - ECF" userId="3cfc6492-b950-41a6-a86d-537d2e8bc221" providerId="ADAL" clId="{EF8FF169-B391-0E4D-BE2E-09E376A091DD}" dt="2024-06-18T13:50:45.241" v="4256" actId="20577"/>
          <ac:spMkLst>
            <pc:docMk/>
            <pc:sldMk cId="582576538" sldId="12764"/>
            <ac:spMk id="23" creationId="{127DB16C-E09E-3FE2-9ED7-82426A319700}"/>
          </ac:spMkLst>
        </pc:spChg>
        <pc:spChg chg="mod">
          <ac:chgData name="Romain GALOCHE - ECF" userId="3cfc6492-b950-41a6-a86d-537d2e8bc221" providerId="ADAL" clId="{EF8FF169-B391-0E4D-BE2E-09E376A091DD}" dt="2024-06-18T13:50:50.905" v="4258" actId="20577"/>
          <ac:spMkLst>
            <pc:docMk/>
            <pc:sldMk cId="582576538" sldId="12764"/>
            <ac:spMk id="24" creationId="{A2E15D8E-04D0-7B60-659D-FEFA69A796AA}"/>
          </ac:spMkLst>
        </pc:spChg>
        <pc:spChg chg="mod">
          <ac:chgData name="Romain GALOCHE - ECF" userId="3cfc6492-b950-41a6-a86d-537d2e8bc221" providerId="ADAL" clId="{EF8FF169-B391-0E4D-BE2E-09E376A091DD}" dt="2024-06-18T13:50:21.597" v="4254" actId="20577"/>
          <ac:spMkLst>
            <pc:docMk/>
            <pc:sldMk cId="582576538" sldId="12764"/>
            <ac:spMk id="25" creationId="{F4A51570-59EE-2507-CEFE-10DA0BE3BE50}"/>
          </ac:spMkLst>
        </pc:spChg>
      </pc:sldChg>
      <pc:sldChg chg="del">
        <pc:chgData name="Romain GALOCHE - ECF" userId="3cfc6492-b950-41a6-a86d-537d2e8bc221" providerId="ADAL" clId="{EF8FF169-B391-0E4D-BE2E-09E376A091DD}" dt="2024-06-17T15:04:10.339" v="2174" actId="2696"/>
        <pc:sldMkLst>
          <pc:docMk/>
          <pc:sldMk cId="34322188" sldId="12765"/>
        </pc:sldMkLst>
      </pc:sldChg>
      <pc:sldChg chg="addSp delSp modSp mod ord">
        <pc:chgData name="Romain GALOCHE - ECF" userId="3cfc6492-b950-41a6-a86d-537d2e8bc221" providerId="ADAL" clId="{EF8FF169-B391-0E4D-BE2E-09E376A091DD}" dt="2024-06-18T11:40:53.967" v="2803" actId="1035"/>
        <pc:sldMkLst>
          <pc:docMk/>
          <pc:sldMk cId="2588640983" sldId="12766"/>
        </pc:sldMkLst>
        <pc:spChg chg="del">
          <ac:chgData name="Romain GALOCHE - ECF" userId="3cfc6492-b950-41a6-a86d-537d2e8bc221" providerId="ADAL" clId="{EF8FF169-B391-0E4D-BE2E-09E376A091DD}" dt="2024-06-17T13:52:53.416" v="474" actId="478"/>
          <ac:spMkLst>
            <pc:docMk/>
            <pc:sldMk cId="2588640983" sldId="12766"/>
            <ac:spMk id="2" creationId="{975AC50E-88A3-D118-5289-32DE223705B8}"/>
          </ac:spMkLst>
        </pc:spChg>
        <pc:spChg chg="add del mod">
          <ac:chgData name="Romain GALOCHE - ECF" userId="3cfc6492-b950-41a6-a86d-537d2e8bc221" providerId="ADAL" clId="{EF8FF169-B391-0E4D-BE2E-09E376A091DD}" dt="2024-06-17T13:17:00.378" v="121" actId="478"/>
          <ac:spMkLst>
            <pc:docMk/>
            <pc:sldMk cId="2588640983" sldId="12766"/>
            <ac:spMk id="4" creationId="{5477E7C9-A288-4BBD-35C3-207EE7C0D4C8}"/>
          </ac:spMkLst>
        </pc:spChg>
        <pc:spChg chg="add mod">
          <ac:chgData name="Romain GALOCHE - ECF" userId="3cfc6492-b950-41a6-a86d-537d2e8bc221" providerId="ADAL" clId="{EF8FF169-B391-0E4D-BE2E-09E376A091DD}" dt="2024-06-18T11:40:50.170" v="2797" actId="1036"/>
          <ac:spMkLst>
            <pc:docMk/>
            <pc:sldMk cId="2588640983" sldId="12766"/>
            <ac:spMk id="5" creationId="{FA9F3F39-2E1D-3A6F-07C6-9DE5F123CA95}"/>
          </ac:spMkLst>
        </pc:spChg>
        <pc:spChg chg="add del mod">
          <ac:chgData name="Romain GALOCHE - ECF" userId="3cfc6492-b950-41a6-a86d-537d2e8bc221" providerId="ADAL" clId="{EF8FF169-B391-0E4D-BE2E-09E376A091DD}" dt="2024-06-18T11:40:10.286" v="2749" actId="478"/>
          <ac:spMkLst>
            <pc:docMk/>
            <pc:sldMk cId="2588640983" sldId="12766"/>
            <ac:spMk id="6" creationId="{AD17A393-3E93-9068-9FE6-EC80BDD98C73}"/>
          </ac:spMkLst>
        </pc:spChg>
        <pc:spChg chg="add del mod">
          <ac:chgData name="Romain GALOCHE - ECF" userId="3cfc6492-b950-41a6-a86d-537d2e8bc221" providerId="ADAL" clId="{EF8FF169-B391-0E4D-BE2E-09E376A091DD}" dt="2024-06-17T14:04:55.830" v="740" actId="478"/>
          <ac:spMkLst>
            <pc:docMk/>
            <pc:sldMk cId="2588640983" sldId="12766"/>
            <ac:spMk id="6" creationId="{E297395D-586C-D2A0-7765-B3B036A99BFE}"/>
          </ac:spMkLst>
        </pc:spChg>
        <pc:spChg chg="add del mod">
          <ac:chgData name="Romain GALOCHE - ECF" userId="3cfc6492-b950-41a6-a86d-537d2e8bc221" providerId="ADAL" clId="{EF8FF169-B391-0E4D-BE2E-09E376A091DD}" dt="2024-06-17T14:03:35.683" v="640" actId="478"/>
          <ac:spMkLst>
            <pc:docMk/>
            <pc:sldMk cId="2588640983" sldId="12766"/>
            <ac:spMk id="8" creationId="{86C7E20D-E7FE-A4AE-6480-BF52AD3E5113}"/>
          </ac:spMkLst>
        </pc:spChg>
        <pc:spChg chg="add mod">
          <ac:chgData name="Romain GALOCHE - ECF" userId="3cfc6492-b950-41a6-a86d-537d2e8bc221" providerId="ADAL" clId="{EF8FF169-B391-0E4D-BE2E-09E376A091DD}" dt="2024-06-18T11:40:50.170" v="2797" actId="1036"/>
          <ac:spMkLst>
            <pc:docMk/>
            <pc:sldMk cId="2588640983" sldId="12766"/>
            <ac:spMk id="8" creationId="{9E7B73C9-BE0A-38C4-1F65-D0E8C1C12310}"/>
          </ac:spMkLst>
        </pc:spChg>
        <pc:spChg chg="mod">
          <ac:chgData name="Romain GALOCHE - ECF" userId="3cfc6492-b950-41a6-a86d-537d2e8bc221" providerId="ADAL" clId="{EF8FF169-B391-0E4D-BE2E-09E376A091DD}" dt="2024-06-18T11:40:50.170" v="2797" actId="1036"/>
          <ac:spMkLst>
            <pc:docMk/>
            <pc:sldMk cId="2588640983" sldId="12766"/>
            <ac:spMk id="9" creationId="{0B92CB98-948F-559B-727C-06E5147FEAC2}"/>
          </ac:spMkLst>
        </pc:spChg>
        <pc:spChg chg="add mod">
          <ac:chgData name="Romain GALOCHE - ECF" userId="3cfc6492-b950-41a6-a86d-537d2e8bc221" providerId="ADAL" clId="{EF8FF169-B391-0E4D-BE2E-09E376A091DD}" dt="2024-06-17T15:33:31.060" v="2396" actId="207"/>
          <ac:spMkLst>
            <pc:docMk/>
            <pc:sldMk cId="2588640983" sldId="12766"/>
            <ac:spMk id="10" creationId="{84D5ABDE-A31E-CCEC-5514-1578A39C14B5}"/>
          </ac:spMkLst>
        </pc:spChg>
        <pc:spChg chg="add mod">
          <ac:chgData name="Romain GALOCHE - ECF" userId="3cfc6492-b950-41a6-a86d-537d2e8bc221" providerId="ADAL" clId="{EF8FF169-B391-0E4D-BE2E-09E376A091DD}" dt="2024-06-17T14:06:21.912" v="755" actId="1076"/>
          <ac:spMkLst>
            <pc:docMk/>
            <pc:sldMk cId="2588640983" sldId="12766"/>
            <ac:spMk id="12" creationId="{4D248E4A-0D58-D344-3F27-FEE5FE725BC0}"/>
          </ac:spMkLst>
        </pc:spChg>
        <pc:spChg chg="add mod">
          <ac:chgData name="Romain GALOCHE - ECF" userId="3cfc6492-b950-41a6-a86d-537d2e8bc221" providerId="ADAL" clId="{EF8FF169-B391-0E4D-BE2E-09E376A091DD}" dt="2024-06-18T11:40:53.967" v="2803" actId="1035"/>
          <ac:spMkLst>
            <pc:docMk/>
            <pc:sldMk cId="2588640983" sldId="12766"/>
            <ac:spMk id="13" creationId="{E3ADA2BC-251B-457A-D7CF-52F6C5C393DA}"/>
          </ac:spMkLst>
        </pc:spChg>
        <pc:picChg chg="add mod">
          <ac:chgData name="Romain GALOCHE - ECF" userId="3cfc6492-b950-41a6-a86d-537d2e8bc221" providerId="ADAL" clId="{EF8FF169-B391-0E4D-BE2E-09E376A091DD}" dt="2024-06-17T14:09:19.262" v="761"/>
          <ac:picMkLst>
            <pc:docMk/>
            <pc:sldMk cId="2588640983" sldId="12766"/>
            <ac:picMk id="7" creationId="{0E9DB5EA-E311-F074-41B6-D2648E35C58A}"/>
          </ac:picMkLst>
        </pc:picChg>
        <pc:cxnChg chg="add del mod">
          <ac:chgData name="Romain GALOCHE - ECF" userId="3cfc6492-b950-41a6-a86d-537d2e8bc221" providerId="ADAL" clId="{EF8FF169-B391-0E4D-BE2E-09E376A091DD}" dt="2024-06-18T11:36:57.971" v="2738" actId="478"/>
          <ac:cxnSpMkLst>
            <pc:docMk/>
            <pc:sldMk cId="2588640983" sldId="12766"/>
            <ac:cxnSpMk id="14" creationId="{738999F5-59F6-A68D-474B-35B7E6DDA26D}"/>
          </ac:cxnSpMkLst>
        </pc:cxnChg>
      </pc:sldChg>
      <pc:sldChg chg="addSp 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1811522137" sldId="12767"/>
        </pc:sldMkLst>
        <pc:spChg chg="mod">
          <ac:chgData name="Romain GALOCHE - ECF" userId="3cfc6492-b950-41a6-a86d-537d2e8bc221" providerId="ADAL" clId="{EF8FF169-B391-0E4D-BE2E-09E376A091DD}" dt="2024-06-17T14:27:17.720" v="1088" actId="2711"/>
          <ac:spMkLst>
            <pc:docMk/>
            <pc:sldMk cId="1811522137" sldId="12767"/>
            <ac:spMk id="5" creationId="{DDAC149E-F91C-4516-2115-0068C1E32089}"/>
          </ac:spMkLst>
        </pc:spChg>
        <pc:spChg chg="add mod">
          <ac:chgData name="Romain GALOCHE - ECF" userId="3cfc6492-b950-41a6-a86d-537d2e8bc221" providerId="ADAL" clId="{EF8FF169-B391-0E4D-BE2E-09E376A091DD}" dt="2024-06-18T12:14:39.108" v="3207" actId="1076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Romain GALOCHE - ECF" userId="3cfc6492-b950-41a6-a86d-537d2e8bc221" providerId="ADAL" clId="{EF8FF169-B391-0E4D-BE2E-09E376A091DD}" dt="2024-06-18T12:18:10.073" v="3217" actId="207"/>
          <ac:spMkLst>
            <pc:docMk/>
            <pc:sldMk cId="1811522137" sldId="12767"/>
            <ac:spMk id="7" creationId="{194FB661-9F6A-36A1-3AE8-30928ECEC585}"/>
          </ac:spMkLst>
        </pc:spChg>
        <pc:spChg chg="add mod">
          <ac:chgData name="Romain GALOCHE - ECF" userId="3cfc6492-b950-41a6-a86d-537d2e8bc221" providerId="ADAL" clId="{EF8FF169-B391-0E4D-BE2E-09E376A091DD}" dt="2024-06-18T12:11:59.557" v="3174" actId="1076"/>
          <ac:spMkLst>
            <pc:docMk/>
            <pc:sldMk cId="1811522137" sldId="12767"/>
            <ac:spMk id="11" creationId="{F4ACDEB9-5EDB-C235-29A6-988DA8D19438}"/>
          </ac:spMkLst>
        </pc:spChg>
        <pc:spChg chg="add mod">
          <ac:chgData name="Romain GALOCHE - ECF" userId="3cfc6492-b950-41a6-a86d-537d2e8bc221" providerId="ADAL" clId="{EF8FF169-B391-0E4D-BE2E-09E376A091DD}" dt="2024-06-18T12:13:28.891" v="3195" actId="1076"/>
          <ac:spMkLst>
            <pc:docMk/>
            <pc:sldMk cId="1811522137" sldId="12767"/>
            <ac:spMk id="20" creationId="{244D73A9-481B-D9D0-8EF5-A931F5602824}"/>
          </ac:spMkLst>
        </pc:spChg>
        <pc:spChg chg="mod">
          <ac:chgData name="Romain GALOCHE - ECF" userId="3cfc6492-b950-41a6-a86d-537d2e8bc221" providerId="ADAL" clId="{EF8FF169-B391-0E4D-BE2E-09E376A091DD}" dt="2024-06-18T12:22:24.772" v="3229" actId="931"/>
          <ac:spMkLst>
            <pc:docMk/>
            <pc:sldMk cId="1811522137" sldId="12767"/>
            <ac:spMk id="21" creationId="{8966296A-A8A5-88FB-ACDA-18C72E8C2556}"/>
          </ac:spMkLst>
        </pc:spChg>
        <pc:spChg chg="add mod">
          <ac:chgData name="Romain GALOCHE - ECF" userId="3cfc6492-b950-41a6-a86d-537d2e8bc221" providerId="ADAL" clId="{EF8FF169-B391-0E4D-BE2E-09E376A091DD}" dt="2024-06-18T12:12:20.699" v="3180" actId="1076"/>
          <ac:spMkLst>
            <pc:docMk/>
            <pc:sldMk cId="1811522137" sldId="12767"/>
            <ac:spMk id="23" creationId="{880F47A5-EEE5-D5ED-F941-45E86ADC266F}"/>
          </ac:spMkLst>
        </pc:spChg>
        <pc:picChg chg="add mod">
          <ac:chgData name="Romain GALOCHE - ECF" userId="3cfc6492-b950-41a6-a86d-537d2e8bc221" providerId="ADAL" clId="{EF8FF169-B391-0E4D-BE2E-09E376A091DD}" dt="2024-06-18T12:14:39.108" v="3207" actId="1076"/>
          <ac:picMkLst>
            <pc:docMk/>
            <pc:sldMk cId="1811522137" sldId="12767"/>
            <ac:picMk id="3" creationId="{7825F761-AD2D-70CF-CFA0-7F59AC2116B5}"/>
          </ac:picMkLst>
        </pc:picChg>
        <pc:picChg chg="mod">
          <ac:chgData name="Romain GALOCHE - ECF" userId="3cfc6492-b950-41a6-a86d-537d2e8bc221" providerId="ADAL" clId="{EF8FF169-B391-0E4D-BE2E-09E376A091DD}" dt="2024-06-18T12:13:17.560" v="3192" actId="1076"/>
          <ac:picMkLst>
            <pc:docMk/>
            <pc:sldMk cId="1811522137" sldId="12767"/>
            <ac:picMk id="7" creationId="{D48F0C24-DF53-1AC3-5C3B-3DD793F38FED}"/>
          </ac:picMkLst>
        </pc:picChg>
        <pc:picChg chg="add del mod">
          <ac:chgData name="Romain GALOCHE - ECF" userId="3cfc6492-b950-41a6-a86d-537d2e8bc221" providerId="ADAL" clId="{EF8FF169-B391-0E4D-BE2E-09E376A091DD}" dt="2024-06-17T14:17:45.696" v="839" actId="478"/>
          <ac:picMkLst>
            <pc:docMk/>
            <pc:sldMk cId="1811522137" sldId="12767"/>
            <ac:picMk id="8" creationId="{4CEA9790-DFAE-BD6C-E7C3-CB8A9ED880C0}"/>
          </ac:picMkLst>
        </pc:picChg>
        <pc:picChg chg="mod">
          <ac:chgData name="Romain GALOCHE - ECF" userId="3cfc6492-b950-41a6-a86d-537d2e8bc221" providerId="ADAL" clId="{EF8FF169-B391-0E4D-BE2E-09E376A091DD}" dt="2024-06-18T12:16:53.943" v="3215" actId="2085"/>
          <ac:picMkLst>
            <pc:docMk/>
            <pc:sldMk cId="1811522137" sldId="12767"/>
            <ac:picMk id="8" creationId="{91BC91CA-A591-50DB-086C-A41C8336856B}"/>
          </ac:picMkLst>
        </pc:picChg>
        <pc:picChg chg="add del mod">
          <ac:chgData name="Romain GALOCHE - ECF" userId="3cfc6492-b950-41a6-a86d-537d2e8bc221" providerId="ADAL" clId="{EF8FF169-B391-0E4D-BE2E-09E376A091DD}" dt="2024-06-18T12:13:05.109" v="3189" actId="478"/>
          <ac:picMkLst>
            <pc:docMk/>
            <pc:sldMk cId="1811522137" sldId="12767"/>
            <ac:picMk id="10" creationId="{523C6D55-83C8-CB00-D519-B61C74A7F80A}"/>
          </ac:picMkLst>
        </pc:picChg>
        <pc:picChg chg="add mod">
          <ac:chgData name="Romain GALOCHE - ECF" userId="3cfc6492-b950-41a6-a86d-537d2e8bc221" providerId="ADAL" clId="{EF8FF169-B391-0E4D-BE2E-09E376A091DD}" dt="2024-06-18T12:13:28.891" v="3195" actId="1076"/>
          <ac:picMkLst>
            <pc:docMk/>
            <pc:sldMk cId="1811522137" sldId="12767"/>
            <ac:picMk id="13" creationId="{5F42BA20-15C6-755C-25F3-181F3E68609E}"/>
          </ac:picMkLst>
        </pc:picChg>
        <pc:picChg chg="add del mod">
          <ac:chgData name="Romain GALOCHE - ECF" userId="3cfc6492-b950-41a6-a86d-537d2e8bc221" providerId="ADAL" clId="{EF8FF169-B391-0E4D-BE2E-09E376A091DD}" dt="2024-06-17T14:22:37.161" v="935" actId="478"/>
          <ac:picMkLst>
            <pc:docMk/>
            <pc:sldMk cId="1811522137" sldId="12767"/>
            <ac:picMk id="15" creationId="{C01FE146-A4B0-55E0-B061-4EA8B9CB3900}"/>
          </ac:picMkLst>
        </pc:picChg>
        <pc:picChg chg="add del mod">
          <ac:chgData name="Romain GALOCHE - ECF" userId="3cfc6492-b950-41a6-a86d-537d2e8bc221" providerId="ADAL" clId="{EF8FF169-B391-0E4D-BE2E-09E376A091DD}" dt="2024-06-18T12:12:42.115" v="3181" actId="478"/>
          <ac:picMkLst>
            <pc:docMk/>
            <pc:sldMk cId="1811522137" sldId="12767"/>
            <ac:picMk id="17" creationId="{C2C2CABC-392E-0D85-C16C-48718D8455A4}"/>
          </ac:picMkLst>
        </pc:picChg>
        <pc:picChg chg="add mod">
          <ac:chgData name="Romain GALOCHE - ECF" userId="3cfc6492-b950-41a6-a86d-537d2e8bc221" providerId="ADAL" clId="{EF8FF169-B391-0E4D-BE2E-09E376A091DD}" dt="2024-06-18T12:13:28.891" v="3195" actId="1076"/>
          <ac:picMkLst>
            <pc:docMk/>
            <pc:sldMk cId="1811522137" sldId="12767"/>
            <ac:picMk id="19" creationId="{271295D4-A280-E71B-506C-EABAB0E7F6DD}"/>
          </ac:picMkLst>
        </pc:picChg>
        <pc:picChg chg="add del mod">
          <ac:chgData name="Romain GALOCHE - ECF" userId="3cfc6492-b950-41a6-a86d-537d2e8bc221" providerId="ADAL" clId="{EF8FF169-B391-0E4D-BE2E-09E376A091DD}" dt="2024-06-18T12:12:42.115" v="3181" actId="478"/>
          <ac:picMkLst>
            <pc:docMk/>
            <pc:sldMk cId="1811522137" sldId="12767"/>
            <ac:picMk id="22" creationId="{1C530E48-C4E3-7C10-048C-16F3F21536EC}"/>
          </ac:picMkLst>
        </pc:picChg>
      </pc:sldChg>
      <pc:sldChg chg="addSp 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160703774" sldId="12768"/>
        </pc:sldMkLst>
        <pc:spChg chg="add del mod">
          <ac:chgData name="Romain GALOCHE - ECF" userId="3cfc6492-b950-41a6-a86d-537d2e8bc221" providerId="ADAL" clId="{EF8FF169-B391-0E4D-BE2E-09E376A091DD}" dt="2024-06-17T14:58:59.199" v="1806" actId="478"/>
          <ac:spMkLst>
            <pc:docMk/>
            <pc:sldMk cId="160703774" sldId="12768"/>
            <ac:spMk id="3" creationId="{382F13F4-3CA5-FF04-53AB-EB2A735768AE}"/>
          </ac:spMkLst>
        </pc:spChg>
        <pc:spChg chg="del">
          <ac:chgData name="Romain GALOCHE - ECF" userId="3cfc6492-b950-41a6-a86d-537d2e8bc221" providerId="ADAL" clId="{EF8FF169-B391-0E4D-BE2E-09E376A091DD}" dt="2024-06-17T14:58:57.372" v="1805" actId="478"/>
          <ac:spMkLst>
            <pc:docMk/>
            <pc:sldMk cId="160703774" sldId="12768"/>
            <ac:spMk id="5" creationId="{DDAC149E-F91C-4516-2115-0068C1E32089}"/>
          </ac:spMkLst>
        </pc:spChg>
        <pc:spChg chg="add mod">
          <ac:chgData name="Romain GALOCHE - ECF" userId="3cfc6492-b950-41a6-a86d-537d2e8bc221" providerId="ADAL" clId="{EF8FF169-B391-0E4D-BE2E-09E376A091DD}" dt="2024-06-17T15:03:42.657" v="2172" actId="1076"/>
          <ac:spMkLst>
            <pc:docMk/>
            <pc:sldMk cId="160703774" sldId="12768"/>
            <ac:spMk id="6" creationId="{A5729B3C-0E84-96C1-9F7E-82BA3123E0B3}"/>
          </ac:spMkLst>
        </pc:spChg>
        <pc:spChg chg="mod">
          <ac:chgData name="Romain GALOCHE - ECF" userId="3cfc6492-b950-41a6-a86d-537d2e8bc221" providerId="ADAL" clId="{EF8FF169-B391-0E4D-BE2E-09E376A091DD}" dt="2024-06-17T15:01:49.165" v="1959" actId="1076"/>
          <ac:spMkLst>
            <pc:docMk/>
            <pc:sldMk cId="160703774" sldId="12768"/>
            <ac:spMk id="7" creationId="{9B8E827C-99DB-15A1-6E54-93F8388B0F79}"/>
          </ac:spMkLst>
        </pc:spChg>
        <pc:spChg chg="del">
          <ac:chgData name="Romain GALOCHE - ECF" userId="3cfc6492-b950-41a6-a86d-537d2e8bc221" providerId="ADAL" clId="{EF8FF169-B391-0E4D-BE2E-09E376A091DD}" dt="2024-06-17T14:58:57.372" v="1805" actId="478"/>
          <ac:spMkLst>
            <pc:docMk/>
            <pc:sldMk cId="160703774" sldId="12768"/>
            <ac:spMk id="8" creationId="{C0C6DBE1-FC9D-66FD-9A43-A29FBB6311C3}"/>
          </ac:spMkLst>
        </pc:spChg>
        <pc:spChg chg="add mod">
          <ac:chgData name="Romain GALOCHE - ECF" userId="3cfc6492-b950-41a6-a86d-537d2e8bc221" providerId="ADAL" clId="{EF8FF169-B391-0E4D-BE2E-09E376A091DD}" dt="2024-06-17T15:03:30.619" v="2168" actId="207"/>
          <ac:spMkLst>
            <pc:docMk/>
            <pc:sldMk cId="160703774" sldId="12768"/>
            <ac:spMk id="9" creationId="{98E40662-E066-F241-A72C-17899A6E6BF4}"/>
          </ac:spMkLst>
        </pc:spChg>
        <pc:spChg chg="add mod">
          <ac:chgData name="Romain GALOCHE - ECF" userId="3cfc6492-b950-41a6-a86d-537d2e8bc221" providerId="ADAL" clId="{EF8FF169-B391-0E4D-BE2E-09E376A091DD}" dt="2024-06-17T15:03:47.095" v="2173" actId="14100"/>
          <ac:spMkLst>
            <pc:docMk/>
            <pc:sldMk cId="160703774" sldId="12768"/>
            <ac:spMk id="10" creationId="{C5C31E4A-CAFF-826B-BC45-A8D8E14D40A2}"/>
          </ac:spMkLst>
        </pc:spChg>
        <pc:spChg chg="add mod">
          <ac:chgData name="Romain GALOCHE - ECF" userId="3cfc6492-b950-41a6-a86d-537d2e8bc221" providerId="ADAL" clId="{EF8FF169-B391-0E4D-BE2E-09E376A091DD}" dt="2024-06-17T15:04:39.875" v="2177" actId="1076"/>
          <ac:spMkLst>
            <pc:docMk/>
            <pc:sldMk cId="160703774" sldId="12768"/>
            <ac:spMk id="12" creationId="{2689405D-A05C-3CE7-BCE4-3E7FB7A23656}"/>
          </ac:spMkLst>
        </pc:spChg>
        <pc:picChg chg="add del mod">
          <ac:chgData name="Romain GALOCHE - ECF" userId="3cfc6492-b950-41a6-a86d-537d2e8bc221" providerId="ADAL" clId="{EF8FF169-B391-0E4D-BE2E-09E376A091DD}" dt="2024-06-17T15:04:37.153" v="2175" actId="478"/>
          <ac:picMkLst>
            <pc:docMk/>
            <pc:sldMk cId="160703774" sldId="12768"/>
            <ac:picMk id="4" creationId="{D1D2B690-6886-C3F7-934A-E8E9C9363E29}"/>
          </ac:picMkLst>
        </pc:picChg>
        <pc:picChg chg="add mod">
          <ac:chgData name="Romain GALOCHE - ECF" userId="3cfc6492-b950-41a6-a86d-537d2e8bc221" providerId="ADAL" clId="{EF8FF169-B391-0E4D-BE2E-09E376A091DD}" dt="2024-06-17T15:04:39.875" v="2177" actId="1076"/>
          <ac:picMkLst>
            <pc:docMk/>
            <pc:sldMk cId="160703774" sldId="12768"/>
            <ac:picMk id="11" creationId="{64FC92C7-3636-2965-A3B2-2C3A6830CEC9}"/>
          </ac:picMkLst>
        </pc:picChg>
      </pc:sldChg>
      <pc:sldChg chg="new del">
        <pc:chgData name="Romain GALOCHE - ECF" userId="3cfc6492-b950-41a6-a86d-537d2e8bc221" providerId="ADAL" clId="{EF8FF169-B391-0E4D-BE2E-09E376A091DD}" dt="2024-06-18T07:21:31.680" v="2695" actId="2696"/>
        <pc:sldMkLst>
          <pc:docMk/>
          <pc:sldMk cId="487199341" sldId="12769"/>
        </pc:sldMkLst>
      </pc:sldChg>
      <pc:sldChg chg="addSp delSp modSp mod">
        <pc:chgData name="Romain GALOCHE - ECF" userId="3cfc6492-b950-41a6-a86d-537d2e8bc221" providerId="ADAL" clId="{EF8FF169-B391-0E4D-BE2E-09E376A091DD}" dt="2024-06-18T13:57:35.119" v="4259"/>
        <pc:sldMkLst>
          <pc:docMk/>
          <pc:sldMk cId="1293988686" sldId="12769"/>
        </pc:sldMkLst>
        <pc:picChg chg="add mod">
          <ac:chgData name="Romain GALOCHE - ECF" userId="3cfc6492-b950-41a6-a86d-537d2e8bc221" providerId="ADAL" clId="{EF8FF169-B391-0E4D-BE2E-09E376A091DD}" dt="2024-06-18T11:54:43.825" v="2967" actId="1076"/>
          <ac:picMkLst>
            <pc:docMk/>
            <pc:sldMk cId="1293988686" sldId="12769"/>
            <ac:picMk id="8" creationId="{63515D39-7640-0A85-DD1C-9E1A9A2C4251}"/>
          </ac:picMkLst>
        </pc:picChg>
        <pc:picChg chg="del">
          <ac:chgData name="Romain GALOCHE - ECF" userId="3cfc6492-b950-41a6-a86d-537d2e8bc221" providerId="ADAL" clId="{EF8FF169-B391-0E4D-BE2E-09E376A091DD}" dt="2024-06-18T13:37:40.659" v="4238" actId="478"/>
          <ac:picMkLst>
            <pc:docMk/>
            <pc:sldMk cId="1293988686" sldId="12769"/>
            <ac:picMk id="9" creationId="{0392709F-954A-47A8-F7C2-D2C0283804C9}"/>
          </ac:picMkLst>
        </pc:picChg>
        <pc:picChg chg="add mod">
          <ac:chgData name="Romain GALOCHE - ECF" userId="3cfc6492-b950-41a6-a86d-537d2e8bc221" providerId="ADAL" clId="{EF8FF169-B391-0E4D-BE2E-09E376A091DD}" dt="2024-06-18T11:56:35.603" v="3045" actId="1076"/>
          <ac:picMkLst>
            <pc:docMk/>
            <pc:sldMk cId="1293988686" sldId="12769"/>
            <ac:picMk id="10" creationId="{A971C8D4-052B-1E2C-8930-776A0C587630}"/>
          </ac:picMkLst>
        </pc:picChg>
        <pc:picChg chg="add del mod">
          <ac:chgData name="Romain GALOCHE - ECF" userId="3cfc6492-b950-41a6-a86d-537d2e8bc221" providerId="ADAL" clId="{EF8FF169-B391-0E4D-BE2E-09E376A091DD}" dt="2024-06-18T13:49:34.414" v="4241" actId="478"/>
          <ac:picMkLst>
            <pc:docMk/>
            <pc:sldMk cId="1293988686" sldId="12769"/>
            <ac:picMk id="16" creationId="{4601B15F-DAC8-A9D2-C214-920681E994BF}"/>
          </ac:picMkLst>
        </pc:picChg>
        <pc:picChg chg="add mod">
          <ac:chgData name="Romain GALOCHE - ECF" userId="3cfc6492-b950-41a6-a86d-537d2e8bc221" providerId="ADAL" clId="{EF8FF169-B391-0E4D-BE2E-09E376A091DD}" dt="2024-06-18T13:57:35.119" v="4259"/>
          <ac:picMkLst>
            <pc:docMk/>
            <pc:sldMk cId="1293988686" sldId="12769"/>
            <ac:picMk id="18" creationId="{45AE31EC-F486-7863-C74D-4FDBA0DDE14B}"/>
          </ac:picMkLst>
        </pc:picChg>
      </pc:sldChg>
      <pc:sldChg chg="delSp modSp mod">
        <pc:chgData name="Romain GALOCHE - ECF" userId="3cfc6492-b950-41a6-a86d-537d2e8bc221" providerId="ADAL" clId="{EF8FF169-B391-0E4D-BE2E-09E376A091DD}" dt="2024-06-18T12:19:14.155" v="3228" actId="404"/>
        <pc:sldMkLst>
          <pc:docMk/>
          <pc:sldMk cId="71125560" sldId="12771"/>
        </pc:sldMkLst>
        <pc:spChg chg="mod">
          <ac:chgData name="Romain GALOCHE - ECF" userId="3cfc6492-b950-41a6-a86d-537d2e8bc221" providerId="ADAL" clId="{EF8FF169-B391-0E4D-BE2E-09E376A091DD}" dt="2024-06-18T12:19:14.155" v="3228" actId="404"/>
          <ac:spMkLst>
            <pc:docMk/>
            <pc:sldMk cId="71125560" sldId="12771"/>
            <ac:spMk id="20" creationId="{244D73A9-481B-D9D0-8EF5-A931F5602824}"/>
          </ac:spMkLst>
        </pc:spChg>
        <pc:picChg chg="mod">
          <ac:chgData name="Romain GALOCHE - ECF" userId="3cfc6492-b950-41a6-a86d-537d2e8bc221" providerId="ADAL" clId="{EF8FF169-B391-0E4D-BE2E-09E376A091DD}" dt="2024-06-18T12:19:08.817" v="3225" actId="14100"/>
          <ac:picMkLst>
            <pc:docMk/>
            <pc:sldMk cId="71125560" sldId="12771"/>
            <ac:picMk id="13" creationId="{5F42BA20-15C6-755C-25F3-181F3E68609E}"/>
          </ac:picMkLst>
        </pc:picChg>
        <pc:picChg chg="del">
          <ac:chgData name="Romain GALOCHE - ECF" userId="3cfc6492-b950-41a6-a86d-537d2e8bc221" providerId="ADAL" clId="{EF8FF169-B391-0E4D-BE2E-09E376A091DD}" dt="2024-06-18T12:19:00.122" v="3218" actId="478"/>
          <ac:picMkLst>
            <pc:docMk/>
            <pc:sldMk cId="71125560" sldId="12771"/>
            <ac:picMk id="17" creationId="{C2C2CABC-392E-0D85-C16C-48718D8455A4}"/>
          </ac:picMkLst>
        </pc:picChg>
        <pc:picChg chg="mod">
          <ac:chgData name="Romain GALOCHE - ECF" userId="3cfc6492-b950-41a6-a86d-537d2e8bc221" providerId="ADAL" clId="{EF8FF169-B391-0E4D-BE2E-09E376A091DD}" dt="2024-06-18T12:19:08.817" v="3225" actId="14100"/>
          <ac:picMkLst>
            <pc:docMk/>
            <pc:sldMk cId="71125560" sldId="12771"/>
            <ac:picMk id="19" creationId="{271295D4-A280-E71B-506C-EABAB0E7F6DD}"/>
          </ac:picMkLst>
        </pc:picChg>
        <pc:picChg chg="del">
          <ac:chgData name="Romain GALOCHE - ECF" userId="3cfc6492-b950-41a6-a86d-537d2e8bc221" providerId="ADAL" clId="{EF8FF169-B391-0E4D-BE2E-09E376A091DD}" dt="2024-06-18T12:19:00.122" v="3218" actId="478"/>
          <ac:picMkLst>
            <pc:docMk/>
            <pc:sldMk cId="71125560" sldId="12771"/>
            <ac:picMk id="22" creationId="{1C530E48-C4E3-7C10-048C-16F3F21536EC}"/>
          </ac:picMkLst>
        </pc:picChg>
      </pc:sldChg>
      <pc:sldChg chg="addSp delSp modSp del mod">
        <pc:chgData name="Romain GALOCHE - ECF" userId="3cfc6492-b950-41a6-a86d-537d2e8bc221" providerId="ADAL" clId="{EF8FF169-B391-0E4D-BE2E-09E376A091DD}" dt="2024-06-18T12:38:46.679" v="3814" actId="2696"/>
        <pc:sldMkLst>
          <pc:docMk/>
          <pc:sldMk cId="2549310050" sldId="12772"/>
        </pc:sldMkLst>
        <pc:spChg chg="del mod">
          <ac:chgData name="Romain GALOCHE - ECF" userId="3cfc6492-b950-41a6-a86d-537d2e8bc221" providerId="ADAL" clId="{EF8FF169-B391-0E4D-BE2E-09E376A091DD}" dt="2024-06-18T12:24:10.127" v="3282" actId="478"/>
          <ac:spMkLst>
            <pc:docMk/>
            <pc:sldMk cId="2549310050" sldId="12772"/>
            <ac:spMk id="35" creationId="{0439A453-4A4D-8E06-04EA-B7813ADD3C18}"/>
          </ac:spMkLst>
        </pc:spChg>
        <pc:spChg chg="add del mod">
          <ac:chgData name="Romain GALOCHE - ECF" userId="3cfc6492-b950-41a6-a86d-537d2e8bc221" providerId="ADAL" clId="{EF8FF169-B391-0E4D-BE2E-09E376A091DD}" dt="2024-06-18T12:24:10.127" v="3282" actId="478"/>
          <ac:spMkLst>
            <pc:docMk/>
            <pc:sldMk cId="2549310050" sldId="12772"/>
            <ac:spMk id="42" creationId="{8E5DE449-EC5B-95E1-16A0-E4D647DBD450}"/>
          </ac:spMkLst>
        </pc:spChg>
        <pc:spChg chg="add del mod">
          <ac:chgData name="Romain GALOCHE - ECF" userId="3cfc6492-b950-41a6-a86d-537d2e8bc221" providerId="ADAL" clId="{EF8FF169-B391-0E4D-BE2E-09E376A091DD}" dt="2024-06-18T12:24:10.127" v="3282" actId="478"/>
          <ac:spMkLst>
            <pc:docMk/>
            <pc:sldMk cId="2549310050" sldId="12772"/>
            <ac:spMk id="43" creationId="{1C4AC7E3-F3CD-34DE-E2A1-6F2C981F92DB}"/>
          </ac:spMkLst>
        </pc:spChg>
        <pc:spChg chg="add mod">
          <ac:chgData name="Romain GALOCHE - ECF" userId="3cfc6492-b950-41a6-a86d-537d2e8bc221" providerId="ADAL" clId="{EF8FF169-B391-0E4D-BE2E-09E376A091DD}" dt="2024-06-18T12:27:41.263" v="3452" actId="1035"/>
          <ac:spMkLst>
            <pc:docMk/>
            <pc:sldMk cId="2549310050" sldId="12772"/>
            <ac:spMk id="44" creationId="{472701B5-E56A-312A-A005-FB95C42DADF0}"/>
          </ac:spMkLst>
        </pc:spChg>
        <pc:spChg chg="add mod">
          <ac:chgData name="Romain GALOCHE - ECF" userId="3cfc6492-b950-41a6-a86d-537d2e8bc221" providerId="ADAL" clId="{EF8FF169-B391-0E4D-BE2E-09E376A091DD}" dt="2024-06-18T12:31:08.998" v="3549" actId="1038"/>
          <ac:spMkLst>
            <pc:docMk/>
            <pc:sldMk cId="2549310050" sldId="12772"/>
            <ac:spMk id="45" creationId="{C15FB2F5-AB50-FA2D-4D83-3283BDED9C88}"/>
          </ac:spMkLst>
        </pc:spChg>
        <pc:spChg chg="add mod">
          <ac:chgData name="Romain GALOCHE - ECF" userId="3cfc6492-b950-41a6-a86d-537d2e8bc221" providerId="ADAL" clId="{EF8FF169-B391-0E4D-BE2E-09E376A091DD}" dt="2024-06-18T12:31:39.259" v="3572" actId="1076"/>
          <ac:spMkLst>
            <pc:docMk/>
            <pc:sldMk cId="2549310050" sldId="12772"/>
            <ac:spMk id="46" creationId="{836ED59A-83A7-501D-E561-1986A6C4A559}"/>
          </ac:spMkLst>
        </pc:spChg>
        <pc:spChg chg="add mod">
          <ac:chgData name="Romain GALOCHE - ECF" userId="3cfc6492-b950-41a6-a86d-537d2e8bc221" providerId="ADAL" clId="{EF8FF169-B391-0E4D-BE2E-09E376A091DD}" dt="2024-06-18T12:31:33.208" v="3571" actId="1076"/>
          <ac:spMkLst>
            <pc:docMk/>
            <pc:sldMk cId="2549310050" sldId="12772"/>
            <ac:spMk id="47" creationId="{8B0D4293-CAF8-EBEC-A031-A6CCC7A86572}"/>
          </ac:spMkLst>
        </pc:sp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8" creationId="{DDC9F0D7-39F5-D762-7034-99A4ED3950D0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11" creationId="{56B9B735-DC37-754F-74B9-83B49EB98004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15" creationId="{A0A7A634-04B2-9FD9-195A-CEBD809FE949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20" creationId="{A90EDF6F-6DBF-1502-DA30-7AC85AEF616E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27" creationId="{8C40696A-1837-46A0-187D-620D30AC522C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33" creationId="{1EB8BD2E-1656-FFFD-5FE1-525C341BE7D0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37" creationId="{AE6411EC-F4E8-027B-2048-DA9683EB30C3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39" creationId="{C2D73B91-0A58-573D-F125-B73ED5CC0733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41" creationId="{3A259D38-B2A6-B970-2326-B3C1925EDF62}"/>
          </ac:picMkLst>
        </pc:picChg>
        <pc:picChg chg="add mod">
          <ac:chgData name="Romain GALOCHE - ECF" userId="3cfc6492-b950-41a6-a86d-537d2e8bc221" providerId="ADAL" clId="{EF8FF169-B391-0E4D-BE2E-09E376A091DD}" dt="2024-06-18T12:31:01.528" v="3534" actId="1076"/>
          <ac:picMkLst>
            <pc:docMk/>
            <pc:sldMk cId="2549310050" sldId="12772"/>
            <ac:picMk id="49" creationId="{DCF78546-9D2B-411A-96C1-527923013FBD}"/>
          </ac:picMkLst>
        </pc:picChg>
        <pc:picChg chg="add mod">
          <ac:chgData name="Romain GALOCHE - ECF" userId="3cfc6492-b950-41a6-a86d-537d2e8bc221" providerId="ADAL" clId="{EF8FF169-B391-0E4D-BE2E-09E376A091DD}" dt="2024-06-18T12:31:39.259" v="3572" actId="1076"/>
          <ac:picMkLst>
            <pc:docMk/>
            <pc:sldMk cId="2549310050" sldId="12772"/>
            <ac:picMk id="51" creationId="{CE7488A2-082D-A88F-6B93-B2419DADD6CE}"/>
          </ac:picMkLst>
        </pc:picChg>
        <pc:picChg chg="add mod">
          <ac:chgData name="Romain GALOCHE - ECF" userId="3cfc6492-b950-41a6-a86d-537d2e8bc221" providerId="ADAL" clId="{EF8FF169-B391-0E4D-BE2E-09E376A091DD}" dt="2024-06-18T12:31:39.259" v="3572" actId="1076"/>
          <ac:picMkLst>
            <pc:docMk/>
            <pc:sldMk cId="2549310050" sldId="12772"/>
            <ac:picMk id="53" creationId="{1CAEDBCB-F457-F3E5-0871-F13832D5BEDC}"/>
          </ac:picMkLst>
        </pc:picChg>
        <pc:picChg chg="add mod">
          <ac:chgData name="Romain GALOCHE - ECF" userId="3cfc6492-b950-41a6-a86d-537d2e8bc221" providerId="ADAL" clId="{EF8FF169-B391-0E4D-BE2E-09E376A091DD}" dt="2024-06-18T12:31:08.998" v="3549" actId="1038"/>
          <ac:picMkLst>
            <pc:docMk/>
            <pc:sldMk cId="2549310050" sldId="12772"/>
            <ac:picMk id="55" creationId="{2CF544F5-B139-11DD-609C-0B473EFDF35C}"/>
          </ac:picMkLst>
        </pc:picChg>
        <pc:picChg chg="add mod">
          <ac:chgData name="Romain GALOCHE - ECF" userId="3cfc6492-b950-41a6-a86d-537d2e8bc221" providerId="ADAL" clId="{EF8FF169-B391-0E4D-BE2E-09E376A091DD}" dt="2024-06-18T12:30:26.709" v="3514" actId="1035"/>
          <ac:picMkLst>
            <pc:docMk/>
            <pc:sldMk cId="2549310050" sldId="12772"/>
            <ac:picMk id="57" creationId="{ABE1F2A1-4E45-77E3-5A6C-52BFA1DCB724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59" creationId="{218988B1-4998-0F25-83F0-DCCBDF165FCB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61" creationId="{2523A440-29E4-67E8-3139-4E4F897CA42C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63" creationId="{DA608F09-E23B-6967-632C-2F4FD0E9F963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65" creationId="{EE0EFF6C-7853-61B1-A676-97784492370C}"/>
          </ac:picMkLst>
        </pc:picChg>
      </pc:sldChg>
      <pc:sldChg chg="addSp 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478761434" sldId="12773"/>
        </pc:sldMkLst>
        <pc:spChg chg="mod">
          <ac:chgData name="Romain GALOCHE - ECF" userId="3cfc6492-b950-41a6-a86d-537d2e8bc221" providerId="ADAL" clId="{EF8FF169-B391-0E4D-BE2E-09E376A091DD}" dt="2024-06-18T12:39:08.649" v="3826" actId="2711"/>
          <ac:spMkLst>
            <pc:docMk/>
            <pc:sldMk cId="478761434" sldId="12773"/>
            <ac:spMk id="44" creationId="{472701B5-E56A-312A-A005-FB95C42DADF0}"/>
          </ac:spMkLst>
        </pc:spChg>
        <pc:spChg chg="mod">
          <ac:chgData name="Romain GALOCHE - ECF" userId="3cfc6492-b950-41a6-a86d-537d2e8bc221" providerId="ADAL" clId="{EF8FF169-B391-0E4D-BE2E-09E376A091DD}" dt="2024-06-18T12:39:08.649" v="3826" actId="2711"/>
          <ac:spMkLst>
            <pc:docMk/>
            <pc:sldMk cId="478761434" sldId="12773"/>
            <ac:spMk id="45" creationId="{C15FB2F5-AB50-FA2D-4D83-3283BDED9C88}"/>
          </ac:spMkLst>
        </pc:spChg>
        <pc:spChg chg="mod">
          <ac:chgData name="Romain GALOCHE - ECF" userId="3cfc6492-b950-41a6-a86d-537d2e8bc221" providerId="ADAL" clId="{EF8FF169-B391-0E4D-BE2E-09E376A091DD}" dt="2024-06-18T12:39:08.649" v="3826" actId="2711"/>
          <ac:spMkLst>
            <pc:docMk/>
            <pc:sldMk cId="478761434" sldId="12773"/>
            <ac:spMk id="46" creationId="{836ED59A-83A7-501D-E561-1986A6C4A559}"/>
          </ac:spMkLst>
        </pc:spChg>
        <pc:spChg chg="del">
          <ac:chgData name="Romain GALOCHE - ECF" userId="3cfc6492-b950-41a6-a86d-537d2e8bc221" providerId="ADAL" clId="{EF8FF169-B391-0E4D-BE2E-09E376A091DD}" dt="2024-06-18T12:32:57.530" v="3574" actId="478"/>
          <ac:spMkLst>
            <pc:docMk/>
            <pc:sldMk cId="478761434" sldId="12773"/>
            <ac:spMk id="47" creationId="{8B0D4293-CAF8-EBEC-A031-A6CCC7A86572}"/>
          </ac:spMkLst>
        </pc:sp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3" creationId="{9D47EC31-C309-65C4-B2AF-74D7E5C2FF40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6" creationId="{A481A54A-173D-CF9F-DAF2-775186BE35FC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8" creationId="{F7B2EF3B-0B6C-44AA-26CA-523254D12158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10" creationId="{25DC25EE-E462-ACEC-D083-3EAB5EA7D770}"/>
          </ac:picMkLst>
        </pc:picChg>
        <pc:picChg chg="add del mod">
          <ac:chgData name="Romain GALOCHE - ECF" userId="3cfc6492-b950-41a6-a86d-537d2e8bc221" providerId="ADAL" clId="{EF8FF169-B391-0E4D-BE2E-09E376A091DD}" dt="2024-06-18T12:37:09.648" v="3724" actId="478"/>
          <ac:picMkLst>
            <pc:docMk/>
            <pc:sldMk cId="478761434" sldId="12773"/>
            <ac:picMk id="12" creationId="{BE2BC3C7-1251-C2F7-4CCF-4C1B6912783A}"/>
          </ac:picMkLst>
        </pc:picChg>
        <pc:picChg chg="add del mod">
          <ac:chgData name="Romain GALOCHE - ECF" userId="3cfc6492-b950-41a6-a86d-537d2e8bc221" providerId="ADAL" clId="{EF8FF169-B391-0E4D-BE2E-09E376A091DD}" dt="2024-06-18T12:37:09.148" v="3723" actId="478"/>
          <ac:picMkLst>
            <pc:docMk/>
            <pc:sldMk cId="478761434" sldId="12773"/>
            <ac:picMk id="14" creationId="{406EEE11-D0FF-6330-9A38-42EB154D01E8}"/>
          </ac:picMkLst>
        </pc:picChg>
        <pc:picChg chg="add del mod">
          <ac:chgData name="Romain GALOCHE - ECF" userId="3cfc6492-b950-41a6-a86d-537d2e8bc221" providerId="ADAL" clId="{EF8FF169-B391-0E4D-BE2E-09E376A091DD}" dt="2024-06-18T12:37:08.688" v="3722" actId="478"/>
          <ac:picMkLst>
            <pc:docMk/>
            <pc:sldMk cId="478761434" sldId="12773"/>
            <ac:picMk id="16" creationId="{AD10CE90-D851-F749-E283-612E2557CB7B}"/>
          </ac:picMkLst>
        </pc:picChg>
        <pc:picChg chg="add del mod">
          <ac:chgData name="Romain GALOCHE - ECF" userId="3cfc6492-b950-41a6-a86d-537d2e8bc221" providerId="ADAL" clId="{EF8FF169-B391-0E4D-BE2E-09E376A091DD}" dt="2024-06-18T12:37:08.262" v="3721" actId="478"/>
          <ac:picMkLst>
            <pc:docMk/>
            <pc:sldMk cId="478761434" sldId="12773"/>
            <ac:picMk id="18" creationId="{A4ED7929-CDD8-507B-8A6E-038819BC359E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20" creationId="{C9FB5EBB-5555-E9F6-B88C-2938967F7FB6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49" creationId="{DCF78546-9D2B-411A-96C1-527923013FBD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1" creationId="{CE7488A2-082D-A88F-6B93-B2419DADD6CE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3" creationId="{1CAEDBCB-F457-F3E5-0871-F13832D5BEDC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5" creationId="{2CF544F5-B139-11DD-609C-0B473EFDF35C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7" creationId="{ABE1F2A1-4E45-77E3-5A6C-52BFA1DCB724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59" creationId="{218988B1-4998-0F25-83F0-DCCBDF165FCB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61" creationId="{2523A440-29E4-67E8-3139-4E4F897CA42C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63" creationId="{DA608F09-E23B-6967-632C-2F4FD0E9F963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65" creationId="{EE0EFF6C-7853-61B1-A676-97784492370C}"/>
          </ac:picMkLst>
        </pc:picChg>
      </pc:sldChg>
      <pc:sldChg chg="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3417058005" sldId="12774"/>
        </pc:sldMkLst>
        <pc:spChg chg="del">
          <ac:chgData name="Romain GALOCHE - ECF" userId="3cfc6492-b950-41a6-a86d-537d2e8bc221" providerId="ADAL" clId="{EF8FF169-B391-0E4D-BE2E-09E376A091DD}" dt="2024-06-18T12:37:03.442" v="3719" actId="478"/>
          <ac:spMkLst>
            <pc:docMk/>
            <pc:sldMk cId="3417058005" sldId="12774"/>
            <ac:spMk id="44" creationId="{472701B5-E56A-312A-A005-FB95C42DADF0}"/>
          </ac:spMkLst>
        </pc:spChg>
        <pc:spChg chg="mod">
          <ac:chgData name="Romain GALOCHE - ECF" userId="3cfc6492-b950-41a6-a86d-537d2e8bc221" providerId="ADAL" clId="{EF8FF169-B391-0E4D-BE2E-09E376A091DD}" dt="2024-06-18T12:39:19.540" v="3827" actId="2711"/>
          <ac:spMkLst>
            <pc:docMk/>
            <pc:sldMk cId="3417058005" sldId="12774"/>
            <ac:spMk id="45" creationId="{C15FB2F5-AB50-FA2D-4D83-3283BDED9C88}"/>
          </ac:spMkLst>
        </pc:spChg>
        <pc:spChg chg="del">
          <ac:chgData name="Romain GALOCHE - ECF" userId="3cfc6492-b950-41a6-a86d-537d2e8bc221" providerId="ADAL" clId="{EF8FF169-B391-0E4D-BE2E-09E376A091DD}" dt="2024-06-18T12:37:03.442" v="3719" actId="478"/>
          <ac:spMkLst>
            <pc:docMk/>
            <pc:sldMk cId="3417058005" sldId="12774"/>
            <ac:spMk id="46" creationId="{836ED59A-83A7-501D-E561-1986A6C4A559}"/>
          </ac:spMkLst>
        </pc:sp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3" creationId="{9D47EC31-C309-65C4-B2AF-74D7E5C2FF40}"/>
          </ac:picMkLst>
        </pc:pic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6" creationId="{A481A54A-173D-CF9F-DAF2-775186BE35FC}"/>
          </ac:picMkLst>
        </pc:pic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8" creationId="{F7B2EF3B-0B6C-44AA-26CA-523254D12158}"/>
          </ac:picMkLst>
        </pc:picChg>
        <pc:picChg chg="del">
          <ac:chgData name="Romain GALOCHE - ECF" userId="3cfc6492-b950-41a6-a86d-537d2e8bc221" providerId="ADAL" clId="{EF8FF169-B391-0E4D-BE2E-09E376A091DD}" dt="2024-06-18T12:37:05.341" v="3720" actId="478"/>
          <ac:picMkLst>
            <pc:docMk/>
            <pc:sldMk cId="3417058005" sldId="12774"/>
            <ac:picMk id="10" creationId="{25DC25EE-E462-ACEC-D083-3EAB5EA7D770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2" creationId="{BE2BC3C7-1251-C2F7-4CCF-4C1B6912783A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4" creationId="{406EEE11-D0FF-6330-9A38-42EB154D01E8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6" creationId="{AD10CE90-D851-F749-E283-612E2557CB7B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8" creationId="{A4ED7929-CDD8-507B-8A6E-038819BC359E}"/>
          </ac:picMkLst>
        </pc:pic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20" creationId="{C9FB5EBB-5555-E9F6-B88C-2938967F7FB6}"/>
          </ac:picMkLst>
        </pc:picChg>
      </pc:sldChg>
      <pc:sldChg chg="addSp delSp modSp del mod">
        <pc:chgData name="Romain GALOCHE - ECF" userId="3cfc6492-b950-41a6-a86d-537d2e8bc221" providerId="ADAL" clId="{EF8FF169-B391-0E4D-BE2E-09E376A091DD}" dt="2024-06-18T13:02:30.577" v="3994" actId="2696"/>
        <pc:sldMkLst>
          <pc:docMk/>
          <pc:sldMk cId="1671841083" sldId="12776"/>
        </pc:sldMkLst>
        <pc:spChg chg="add del mod">
          <ac:chgData name="Romain GALOCHE - ECF" userId="3cfc6492-b950-41a6-a86d-537d2e8bc221" providerId="ADAL" clId="{EF8FF169-B391-0E4D-BE2E-09E376A091DD}" dt="2024-06-18T12:44:12.259" v="3855" actId="478"/>
          <ac:spMkLst>
            <pc:docMk/>
            <pc:sldMk cId="1671841083" sldId="12776"/>
            <ac:spMk id="2" creationId="{8E2C5E18-2A06-725E-1676-60273CC4917A}"/>
          </ac:spMkLst>
        </pc:spChg>
        <pc:spChg chg="mod">
          <ac:chgData name="Romain GALOCHE - ECF" userId="3cfc6492-b950-41a6-a86d-537d2e8bc221" providerId="ADAL" clId="{EF8FF169-B391-0E4D-BE2E-09E376A091DD}" dt="2024-06-18T13:01:10.815" v="3966" actId="1036"/>
          <ac:spMkLst>
            <pc:docMk/>
            <pc:sldMk cId="1671841083" sldId="12776"/>
            <ac:spMk id="9" creationId="{1AB6C630-8C14-BB7E-C1DE-78A508F7BAAF}"/>
          </ac:spMkLst>
        </pc:spChg>
        <pc:picChg chg="add del">
          <ac:chgData name="Romain GALOCHE - ECF" userId="3cfc6492-b950-41a6-a86d-537d2e8bc221" providerId="ADAL" clId="{EF8FF169-B391-0E4D-BE2E-09E376A091DD}" dt="2024-06-18T12:58:51.977" v="3942" actId="478"/>
          <ac:picMkLst>
            <pc:docMk/>
            <pc:sldMk cId="1671841083" sldId="12776"/>
            <ac:picMk id="5" creationId="{3F658A39-40B6-F46E-43A1-163B52724B9F}"/>
          </ac:picMkLst>
        </pc:picChg>
        <pc:picChg chg="add mod">
          <ac:chgData name="Romain GALOCHE - ECF" userId="3cfc6492-b950-41a6-a86d-537d2e8bc221" providerId="ADAL" clId="{EF8FF169-B391-0E4D-BE2E-09E376A091DD}" dt="2024-06-18T12:58:21.126" v="3940" actId="167"/>
          <ac:picMkLst>
            <pc:docMk/>
            <pc:sldMk cId="1671841083" sldId="12776"/>
            <ac:picMk id="6" creationId="{34897CE3-66A7-8900-61D4-3C485729DA38}"/>
          </ac:picMkLst>
        </pc:picChg>
        <pc:picChg chg="add mod">
          <ac:chgData name="Romain GALOCHE - ECF" userId="3cfc6492-b950-41a6-a86d-537d2e8bc221" providerId="ADAL" clId="{EF8FF169-B391-0E4D-BE2E-09E376A091DD}" dt="2024-06-18T13:01:10.815" v="3966" actId="1036"/>
          <ac:picMkLst>
            <pc:docMk/>
            <pc:sldMk cId="1671841083" sldId="12776"/>
            <ac:picMk id="8" creationId="{6609CD88-751D-5DB8-E52B-E2214B4C5EF4}"/>
          </ac:picMkLst>
        </pc:picChg>
      </pc:sldChg>
      <pc:sldChg chg="modSp add mod">
        <pc:chgData name="Romain GALOCHE - ECF" userId="3cfc6492-b950-41a6-a86d-537d2e8bc221" providerId="ADAL" clId="{EF8FF169-B391-0E4D-BE2E-09E376A091DD}" dt="2024-06-18T13:02:46.083" v="4003" actId="1036"/>
        <pc:sldMkLst>
          <pc:docMk/>
          <pc:sldMk cId="1237653859" sldId="12778"/>
        </pc:sldMkLst>
        <pc:spChg chg="mod">
          <ac:chgData name="Romain GALOCHE - ECF" userId="3cfc6492-b950-41a6-a86d-537d2e8bc221" providerId="ADAL" clId="{EF8FF169-B391-0E4D-BE2E-09E376A091DD}" dt="2024-06-18T13:02:46.083" v="4003" actId="1036"/>
          <ac:spMkLst>
            <pc:docMk/>
            <pc:sldMk cId="1237653859" sldId="12778"/>
            <ac:spMk id="9" creationId="{1AB6C630-8C14-BB7E-C1DE-78A508F7BAAF}"/>
          </ac:spMkLst>
        </pc:spChg>
      </pc:sldChg>
      <pc:sldChg chg="del">
        <pc:chgData name="Romain GALOCHE - ECF" userId="3cfc6492-b950-41a6-a86d-537d2e8bc221" providerId="ADAL" clId="{EF8FF169-B391-0E4D-BE2E-09E376A091DD}" dt="2024-06-18T13:04:53.291" v="4005" actId="2696"/>
        <pc:sldMkLst>
          <pc:docMk/>
          <pc:sldMk cId="3275471198" sldId="12779"/>
        </pc:sldMkLst>
      </pc:sldChg>
      <pc:sldChg chg="addSp delSp modSp mod">
        <pc:chgData name="Romain GALOCHE - ECF" userId="3cfc6492-b950-41a6-a86d-537d2e8bc221" providerId="ADAL" clId="{EF8FF169-B391-0E4D-BE2E-09E376A091DD}" dt="2024-06-18T13:33:52.317" v="4231" actId="207"/>
        <pc:sldMkLst>
          <pc:docMk/>
          <pc:sldMk cId="3725021698" sldId="12779"/>
        </pc:sldMkLst>
        <pc:spChg chg="mod">
          <ac:chgData name="Romain GALOCHE - ECF" userId="3cfc6492-b950-41a6-a86d-537d2e8bc221" providerId="ADAL" clId="{EF8FF169-B391-0E4D-BE2E-09E376A091DD}" dt="2024-06-18T13:33:36.144" v="4229" actId="207"/>
          <ac:spMkLst>
            <pc:docMk/>
            <pc:sldMk cId="3725021698" sldId="12779"/>
            <ac:spMk id="15" creationId="{8BD02702-8B23-2BE7-EBC3-D11F587CB03F}"/>
          </ac:spMkLst>
        </pc:spChg>
        <pc:spChg chg="add mod">
          <ac:chgData name="Romain GALOCHE - ECF" userId="3cfc6492-b950-41a6-a86d-537d2e8bc221" providerId="ADAL" clId="{EF8FF169-B391-0E4D-BE2E-09E376A091DD}" dt="2024-06-18T13:28:13.612" v="4193" actId="115"/>
          <ac:spMkLst>
            <pc:docMk/>
            <pc:sldMk cId="3725021698" sldId="12779"/>
            <ac:spMk id="18" creationId="{AFC58DF0-F3C4-4109-F734-182F38806B34}"/>
          </ac:spMkLst>
        </pc:spChg>
        <pc:spChg chg="add del mod">
          <ac:chgData name="Romain GALOCHE - ECF" userId="3cfc6492-b950-41a6-a86d-537d2e8bc221" providerId="ADAL" clId="{EF8FF169-B391-0E4D-BE2E-09E376A091DD}" dt="2024-06-18T13:32:16.555" v="4206" actId="478"/>
          <ac:spMkLst>
            <pc:docMk/>
            <pc:sldMk cId="3725021698" sldId="12779"/>
            <ac:spMk id="20" creationId="{886D5B2E-B433-62F3-C67F-5CF75D472773}"/>
          </ac:spMkLst>
        </pc:spChg>
        <pc:spChg chg="add mod">
          <ac:chgData name="Romain GALOCHE - ECF" userId="3cfc6492-b950-41a6-a86d-537d2e8bc221" providerId="ADAL" clId="{EF8FF169-B391-0E4D-BE2E-09E376A091DD}" dt="2024-06-18T13:33:28.612" v="4228" actId="207"/>
          <ac:spMkLst>
            <pc:docMk/>
            <pc:sldMk cId="3725021698" sldId="12779"/>
            <ac:spMk id="22" creationId="{672D3B8D-2CF6-E9C3-BFF7-2AE490C2271E}"/>
          </ac:spMkLst>
        </pc:spChg>
        <pc:picChg chg="add mod">
          <ac:chgData name="Romain GALOCHE - ECF" userId="3cfc6492-b950-41a6-a86d-537d2e8bc221" providerId="ADAL" clId="{EF8FF169-B391-0E4D-BE2E-09E376A091DD}" dt="2024-06-18T13:30:56.578" v="4199" actId="1036"/>
          <ac:picMkLst>
            <pc:docMk/>
            <pc:sldMk cId="3725021698" sldId="12779"/>
            <ac:picMk id="16" creationId="{91F80995-7D4F-39E1-72BF-C2C78FB74347}"/>
          </ac:picMkLst>
        </pc:picChg>
        <pc:picChg chg="add mod">
          <ac:chgData name="Romain GALOCHE - ECF" userId="3cfc6492-b950-41a6-a86d-537d2e8bc221" providerId="ADAL" clId="{EF8FF169-B391-0E4D-BE2E-09E376A091DD}" dt="2024-06-18T13:28:01.278" v="4191"/>
          <ac:picMkLst>
            <pc:docMk/>
            <pc:sldMk cId="3725021698" sldId="12779"/>
            <ac:picMk id="17" creationId="{3A1A4C28-2ECA-F8F7-0FBB-114115379CB3}"/>
          </ac:picMkLst>
        </pc:picChg>
        <pc:picChg chg="mod">
          <ac:chgData name="Romain GALOCHE - ECF" userId="3cfc6492-b950-41a6-a86d-537d2e8bc221" providerId="ADAL" clId="{EF8FF169-B391-0E4D-BE2E-09E376A091DD}" dt="2024-06-18T13:33:52.317" v="4231" actId="207"/>
          <ac:picMkLst>
            <pc:docMk/>
            <pc:sldMk cId="3725021698" sldId="12779"/>
            <ac:picMk id="21" creationId="{8433E9C9-5D23-7DF1-B197-3FD99368A6CD}"/>
          </ac:picMkLst>
        </pc:picChg>
      </pc:sldChg>
      <pc:sldMasterChg chg="modSp mod">
        <pc:chgData name="Romain GALOCHE - ECF" userId="3cfc6492-b950-41a6-a86d-537d2e8bc221" providerId="ADAL" clId="{EF8FF169-B391-0E4D-BE2E-09E376A091DD}" dt="2024-06-18T07:20:24.286" v="2678" actId="20577"/>
        <pc:sldMasterMkLst>
          <pc:docMk/>
          <pc:sldMasterMk cId="1262918504" sldId="2147483648"/>
        </pc:sldMasterMkLst>
        <pc:spChg chg="mod">
          <ac:chgData name="Romain GALOCHE - ECF" userId="3cfc6492-b950-41a6-a86d-537d2e8bc221" providerId="ADAL" clId="{EF8FF169-B391-0E4D-BE2E-09E376A091DD}" dt="2024-06-18T07:20:24.286" v="2678" actId="20577"/>
          <ac:spMkLst>
            <pc:docMk/>
            <pc:sldMasterMk cId="1262918504" sldId="2147483648"/>
            <ac:spMk id="6" creationId="{D712FAE7-1417-4A06-8FD3-E7518C532374}"/>
          </ac:spMkLst>
        </pc:spChg>
      </pc:sldMasterChg>
      <pc:sldMasterChg chg="modSp mod">
        <pc:chgData name="Romain GALOCHE - ECF" userId="3cfc6492-b950-41a6-a86d-537d2e8bc221" providerId="ADAL" clId="{EF8FF169-B391-0E4D-BE2E-09E376A091DD}" dt="2024-06-18T07:19:44.353" v="2655" actId="20577"/>
        <pc:sldMasterMkLst>
          <pc:docMk/>
          <pc:sldMasterMk cId="1299246177" sldId="2147483657"/>
        </pc:sldMasterMkLst>
        <pc:spChg chg="mod">
          <ac:chgData name="Romain GALOCHE - ECF" userId="3cfc6492-b950-41a6-a86d-537d2e8bc221" providerId="ADAL" clId="{EF8FF169-B391-0E4D-BE2E-09E376A091DD}" dt="2024-06-18T07:19:44.353" v="2655" actId="20577"/>
          <ac:spMkLst>
            <pc:docMk/>
            <pc:sldMasterMk cId="1299246177" sldId="2147483657"/>
            <ac:spMk id="15" creationId="{0AAB23D1-CE71-4F26-A5B6-AF8A1ED08927}"/>
          </ac:spMkLst>
        </pc:spChg>
      </pc:sldMasterChg>
      <pc:sldMasterChg chg="modSp mod">
        <pc:chgData name="Romain GALOCHE - ECF" userId="3cfc6492-b950-41a6-a86d-537d2e8bc221" providerId="ADAL" clId="{EF8FF169-B391-0E4D-BE2E-09E376A091DD}" dt="2024-06-18T07:20:37.885" v="2691" actId="20577"/>
        <pc:sldMasterMkLst>
          <pc:docMk/>
          <pc:sldMasterMk cId="929733396" sldId="2147483661"/>
        </pc:sldMasterMkLst>
        <pc:spChg chg="mod">
          <ac:chgData name="Romain GALOCHE - ECF" userId="3cfc6492-b950-41a6-a86d-537d2e8bc221" providerId="ADAL" clId="{EF8FF169-B391-0E4D-BE2E-09E376A091DD}" dt="2024-06-18T07:20:37.885" v="2691" actId="20577"/>
          <ac:spMkLst>
            <pc:docMk/>
            <pc:sldMasterMk cId="929733396" sldId="2147483661"/>
            <ac:spMk id="8" creationId="{08038FB3-6344-4D30-813F-152F02AA70EF}"/>
          </ac:spMkLst>
        </pc:spChg>
      </pc:sldMasterChg>
      <pc:sldMasterChg chg="modSp mod">
        <pc:chgData name="Romain GALOCHE - ECF" userId="3cfc6492-b950-41a6-a86d-537d2e8bc221" providerId="ADAL" clId="{EF8FF169-B391-0E4D-BE2E-09E376A091DD}" dt="2024-06-18T07:19:58.455" v="2670" actId="20577"/>
        <pc:sldMasterMkLst>
          <pc:docMk/>
          <pc:sldMasterMk cId="346475541" sldId="2147483662"/>
        </pc:sldMasterMkLst>
        <pc:spChg chg="mod">
          <ac:chgData name="Romain GALOCHE - ECF" userId="3cfc6492-b950-41a6-a86d-537d2e8bc221" providerId="ADAL" clId="{EF8FF169-B391-0E4D-BE2E-09E376A091DD}" dt="2024-06-18T07:19:58.455" v="2670" actId="20577"/>
          <ac:spMkLst>
            <pc:docMk/>
            <pc:sldMasterMk cId="346475541" sldId="2147483662"/>
            <ac:spMk id="6" creationId="{78825C66-7D28-43CF-A650-544707464100}"/>
          </ac:spMkLst>
        </pc:spChg>
      </pc:sldMasterChg>
    </pc:docChg>
  </pc:docChgLst>
  <pc:docChgLst>
    <pc:chgData name="Julien Debaulieu" userId="016b12f5-fcd9-4362-a8b1-348ec5a44a75" providerId="ADAL" clId="{D72D530D-71A5-BC42-A975-0CE9C78D940D}"/>
    <pc:docChg chg="undo custSel addSld delSld modSld">
      <pc:chgData name="Julien Debaulieu" userId="016b12f5-fcd9-4362-a8b1-348ec5a44a75" providerId="ADAL" clId="{D72D530D-71A5-BC42-A975-0CE9C78D940D}" dt="2024-02-21T08:41:28.383" v="558" actId="1076"/>
      <pc:docMkLst>
        <pc:docMk/>
      </pc:docMkLst>
      <pc:sldChg chg="addSp delSp modSp add del mod">
        <pc:chgData name="Julien Debaulieu" userId="016b12f5-fcd9-4362-a8b1-348ec5a44a75" providerId="ADAL" clId="{D72D530D-71A5-BC42-A975-0CE9C78D940D}" dt="2024-02-21T08:41:28.383" v="558" actId="1076"/>
        <pc:sldMkLst>
          <pc:docMk/>
          <pc:sldMk cId="2987796418" sldId="649"/>
        </pc:sldMkLst>
        <pc:spChg chg="del mod">
          <ac:chgData name="Julien Debaulieu" userId="016b12f5-fcd9-4362-a8b1-348ec5a44a75" providerId="ADAL" clId="{D72D530D-71A5-BC42-A975-0CE9C78D940D}" dt="2024-02-21T08:41:16.134" v="554" actId="478"/>
          <ac:spMkLst>
            <pc:docMk/>
            <pc:sldMk cId="2987796418" sldId="649"/>
            <ac:spMk id="2" creationId="{83D86B9E-FF90-35E1-B574-0180419F3353}"/>
          </ac:spMkLst>
        </pc:spChg>
        <pc:spChg chg="add del mod">
          <ac:chgData name="Julien Debaulieu" userId="016b12f5-fcd9-4362-a8b1-348ec5a44a75" providerId="ADAL" clId="{D72D530D-71A5-BC42-A975-0CE9C78D940D}" dt="2024-02-21T08:40:28.330" v="543" actId="478"/>
          <ac:spMkLst>
            <pc:docMk/>
            <pc:sldMk cId="2987796418" sldId="649"/>
            <ac:spMk id="3" creationId="{0FF5623A-A63E-837D-60DD-F2369DDFA2E1}"/>
          </ac:spMkLst>
        </pc:spChg>
        <pc:spChg chg="add del mod">
          <ac:chgData name="Julien Debaulieu" userId="016b12f5-fcd9-4362-a8b1-348ec5a44a75" providerId="ADAL" clId="{D72D530D-71A5-BC42-A975-0CE9C78D940D}" dt="2024-02-21T08:41:20.022" v="555" actId="478"/>
          <ac:spMkLst>
            <pc:docMk/>
            <pc:sldMk cId="2987796418" sldId="649"/>
            <ac:spMk id="7" creationId="{FEE9E68A-6624-585D-C176-3DAA2E0E1562}"/>
          </ac:spMkLst>
        </pc:spChg>
        <pc:picChg chg="add mod">
          <ac:chgData name="Julien Debaulieu" userId="016b12f5-fcd9-4362-a8b1-348ec5a44a75" providerId="ADAL" clId="{D72D530D-71A5-BC42-A975-0CE9C78D940D}" dt="2024-02-21T08:41:28.383" v="558" actId="1076"/>
          <ac:picMkLst>
            <pc:docMk/>
            <pc:sldMk cId="2987796418" sldId="649"/>
            <ac:picMk id="4" creationId="{A5BF65D1-FA73-D607-AACD-457561637D93}"/>
          </ac:picMkLst>
        </pc:picChg>
      </pc:sldChg>
      <pc:sldChg chg="modSp mod">
        <pc:chgData name="Julien Debaulieu" userId="016b12f5-fcd9-4362-a8b1-348ec5a44a75" providerId="ADAL" clId="{D72D530D-71A5-BC42-A975-0CE9C78D940D}" dt="2024-02-21T08:38:46.721" v="518" actId="1076"/>
        <pc:sldMkLst>
          <pc:docMk/>
          <pc:sldMk cId="1174756599" sldId="12717"/>
        </pc:sldMkLst>
        <pc:spChg chg="mod">
          <ac:chgData name="Julien Debaulieu" userId="016b12f5-fcd9-4362-a8b1-348ec5a44a75" providerId="ADAL" clId="{D72D530D-71A5-BC42-A975-0CE9C78D940D}" dt="2024-02-21T08:38:46.721" v="518" actId="1076"/>
          <ac:spMkLst>
            <pc:docMk/>
            <pc:sldMk cId="1174756599" sldId="12717"/>
            <ac:spMk id="2" creationId="{4D896054-BA80-8E50-571A-3D5C754A4870}"/>
          </ac:spMkLst>
        </pc:spChg>
      </pc:sldChg>
      <pc:sldChg chg="addSp delSp modSp mod">
        <pc:chgData name="Julien Debaulieu" userId="016b12f5-fcd9-4362-a8b1-348ec5a44a75" providerId="ADAL" clId="{D72D530D-71A5-BC42-A975-0CE9C78D940D}" dt="2024-02-21T08:11:03.443" v="433" actId="1076"/>
        <pc:sldMkLst>
          <pc:docMk/>
          <pc:sldMk cId="2058041273" sldId="12725"/>
        </pc:sldMkLst>
        <pc:spChg chg="mod">
          <ac:chgData name="Julien Debaulieu" userId="016b12f5-fcd9-4362-a8b1-348ec5a44a75" providerId="ADAL" clId="{D72D530D-71A5-BC42-A975-0CE9C78D940D}" dt="2024-02-21T07:57:56.281" v="49" actId="313"/>
          <ac:spMkLst>
            <pc:docMk/>
            <pc:sldMk cId="2058041273" sldId="12725"/>
            <ac:spMk id="2" creationId="{743BD455-770C-F230-FB1B-27927ED40C29}"/>
          </ac:spMkLst>
        </pc:spChg>
        <pc:spChg chg="add mod">
          <ac:chgData name="Julien Debaulieu" userId="016b12f5-fcd9-4362-a8b1-348ec5a44a75" providerId="ADAL" clId="{D72D530D-71A5-BC42-A975-0CE9C78D940D}" dt="2024-02-21T08:05:37.497" v="257" actId="1076"/>
          <ac:spMkLst>
            <pc:docMk/>
            <pc:sldMk cId="2058041273" sldId="12725"/>
            <ac:spMk id="5" creationId="{EF60BA67-1F63-DFC3-3DB3-63B5996ABADD}"/>
          </ac:spMkLst>
        </pc:spChg>
        <pc:spChg chg="add del mod">
          <ac:chgData name="Julien Debaulieu" userId="016b12f5-fcd9-4362-a8b1-348ec5a44a75" providerId="ADAL" clId="{D72D530D-71A5-BC42-A975-0CE9C78D940D}" dt="2024-02-21T08:07:14.909" v="397" actId="20577"/>
          <ac:spMkLst>
            <pc:docMk/>
            <pc:sldMk cId="2058041273" sldId="12725"/>
            <ac:spMk id="6" creationId="{F6DEA234-40EA-14D2-FF11-E7E214824EA5}"/>
          </ac:spMkLst>
        </pc:spChg>
        <pc:spChg chg="mod">
          <ac:chgData name="Julien Debaulieu" userId="016b12f5-fcd9-4362-a8b1-348ec5a44a75" providerId="ADAL" clId="{D72D530D-71A5-BC42-A975-0CE9C78D940D}" dt="2024-02-21T08:09:55.958" v="424" actId="20577"/>
          <ac:spMkLst>
            <pc:docMk/>
            <pc:sldMk cId="2058041273" sldId="12725"/>
            <ac:spMk id="9" creationId="{13CFB3BD-D273-A372-A759-431FF894101B}"/>
          </ac:spMkLst>
        </pc:spChg>
        <pc:picChg chg="del mod">
          <ac:chgData name="Julien Debaulieu" userId="016b12f5-fcd9-4362-a8b1-348ec5a44a75" providerId="ADAL" clId="{D72D530D-71A5-BC42-A975-0CE9C78D940D}" dt="2024-02-21T08:10:55.979" v="430" actId="478"/>
          <ac:picMkLst>
            <pc:docMk/>
            <pc:sldMk cId="2058041273" sldId="12725"/>
            <ac:picMk id="3" creationId="{AFA5D64B-D7C9-C7B3-8C21-272A3F58F677}"/>
          </ac:picMkLst>
        </pc:picChg>
        <pc:picChg chg="add mod">
          <ac:chgData name="Julien Debaulieu" userId="016b12f5-fcd9-4362-a8b1-348ec5a44a75" providerId="ADAL" clId="{D72D530D-71A5-BC42-A975-0CE9C78D940D}" dt="2024-02-21T08:11:03.443" v="433" actId="1076"/>
          <ac:picMkLst>
            <pc:docMk/>
            <pc:sldMk cId="2058041273" sldId="12725"/>
            <ac:picMk id="8" creationId="{6DCFECF2-715C-2E86-830D-2AACF003D227}"/>
          </ac:picMkLst>
        </pc:picChg>
      </pc:sldChg>
      <pc:sldChg chg="addSp modSp mod">
        <pc:chgData name="Julien Debaulieu" userId="016b12f5-fcd9-4362-a8b1-348ec5a44a75" providerId="ADAL" clId="{D72D530D-71A5-BC42-A975-0CE9C78D940D}" dt="2024-02-21T08:37:29.233" v="517" actId="1076"/>
        <pc:sldMkLst>
          <pc:docMk/>
          <pc:sldMk cId="3480991554" sldId="12727"/>
        </pc:sldMkLst>
        <pc:spChg chg="mod">
          <ac:chgData name="Julien Debaulieu" userId="016b12f5-fcd9-4362-a8b1-348ec5a44a75" providerId="ADAL" clId="{D72D530D-71A5-BC42-A975-0CE9C78D940D}" dt="2024-02-21T08:35:04.223" v="488" actId="1076"/>
          <ac:spMkLst>
            <pc:docMk/>
            <pc:sldMk cId="3480991554" sldId="12727"/>
            <ac:spMk id="2" creationId="{B4C290E2-57C3-1663-5266-32F586FA8781}"/>
          </ac:spMkLst>
        </pc:spChg>
        <pc:spChg chg="add mod">
          <ac:chgData name="Julien Debaulieu" userId="016b12f5-fcd9-4362-a8b1-348ec5a44a75" providerId="ADAL" clId="{D72D530D-71A5-BC42-A975-0CE9C78D940D}" dt="2024-02-21T08:31:07.618" v="479" actId="1076"/>
          <ac:spMkLst>
            <pc:docMk/>
            <pc:sldMk cId="3480991554" sldId="12727"/>
            <ac:spMk id="5" creationId="{B5FBBA6A-A241-7B51-42A1-47D9F5BB2AE4}"/>
          </ac:spMkLst>
        </pc:spChg>
        <pc:spChg chg="add mod">
          <ac:chgData name="Julien Debaulieu" userId="016b12f5-fcd9-4362-a8b1-348ec5a44a75" providerId="ADAL" clId="{D72D530D-71A5-BC42-A975-0CE9C78D940D}" dt="2024-02-21T08:37:24.879" v="515" actId="1076"/>
          <ac:spMkLst>
            <pc:docMk/>
            <pc:sldMk cId="3480991554" sldId="12727"/>
            <ac:spMk id="7" creationId="{0BA0BF52-2608-AAE6-966B-7952CC8E9BC2}"/>
          </ac:spMkLst>
        </pc:spChg>
        <pc:picChg chg="add mod">
          <ac:chgData name="Julien Debaulieu" userId="016b12f5-fcd9-4362-a8b1-348ec5a44a75" providerId="ADAL" clId="{D72D530D-71A5-BC42-A975-0CE9C78D940D}" dt="2024-02-21T08:37:29.233" v="517" actId="1076"/>
          <ac:picMkLst>
            <pc:docMk/>
            <pc:sldMk cId="3480991554" sldId="12727"/>
            <ac:picMk id="3" creationId="{79ADC272-C840-9893-30DE-0E5C5659BD6F}"/>
          </ac:picMkLst>
        </pc:picChg>
        <pc:picChg chg="add mod">
          <ac:chgData name="Julien Debaulieu" userId="016b12f5-fcd9-4362-a8b1-348ec5a44a75" providerId="ADAL" clId="{D72D530D-71A5-BC42-A975-0CE9C78D940D}" dt="2024-02-21T08:34:54.711" v="484" actId="1076"/>
          <ac:picMkLst>
            <pc:docMk/>
            <pc:sldMk cId="3480991554" sldId="12727"/>
            <ac:picMk id="6" creationId="{14B1C10E-0B6D-8464-B99A-291C6A9777A9}"/>
          </ac:picMkLst>
        </pc:picChg>
      </pc:sldChg>
      <pc:sldChg chg="addSp modSp new mod">
        <pc:chgData name="Julien Debaulieu" userId="016b12f5-fcd9-4362-a8b1-348ec5a44a75" providerId="ADAL" clId="{D72D530D-71A5-BC42-A975-0CE9C78D940D}" dt="2024-02-21T08:25:57.066" v="445" actId="1076"/>
        <pc:sldMkLst>
          <pc:docMk/>
          <pc:sldMk cId="2511662332" sldId="12743"/>
        </pc:sldMkLst>
        <pc:picChg chg="add mod">
          <ac:chgData name="Julien Debaulieu" userId="016b12f5-fcd9-4362-a8b1-348ec5a44a75" providerId="ADAL" clId="{D72D530D-71A5-BC42-A975-0CE9C78D940D}" dt="2024-02-21T08:11:57.046" v="441" actId="1076"/>
          <ac:picMkLst>
            <pc:docMk/>
            <pc:sldMk cId="2511662332" sldId="12743"/>
            <ac:picMk id="3" creationId="{7037B20C-2E2F-B1BE-C838-AD08C00919B6}"/>
          </ac:picMkLst>
        </pc:picChg>
        <pc:picChg chg="add mod modCrop">
          <ac:chgData name="Julien Debaulieu" userId="016b12f5-fcd9-4362-a8b1-348ec5a44a75" providerId="ADAL" clId="{D72D530D-71A5-BC42-A975-0CE9C78D940D}" dt="2024-02-21T08:25:57.066" v="445" actId="1076"/>
          <ac:picMkLst>
            <pc:docMk/>
            <pc:sldMk cId="2511662332" sldId="12743"/>
            <ac:picMk id="4" creationId="{F661B0BF-17FF-9E6A-483E-D8A0BDBE56D4}"/>
          </ac:picMkLst>
        </pc:picChg>
      </pc:sldChg>
      <pc:sldChg chg="add del">
        <pc:chgData name="Julien Debaulieu" userId="016b12f5-fcd9-4362-a8b1-348ec5a44a75" providerId="ADAL" clId="{D72D530D-71A5-BC42-A975-0CE9C78D940D}" dt="2024-02-21T08:40:40.437" v="545"/>
        <pc:sldMkLst>
          <pc:docMk/>
          <pc:sldMk cId="2884373080" sldId="12745"/>
        </pc:sldMkLst>
      </pc:sldChg>
    </pc:docChg>
  </pc:docChgLst>
  <pc:docChgLst>
    <pc:chgData name="Carla-Elena Almaleh - ECF" userId="93e4c657-1d71-4c4d-bebb-cfd87deb1556" providerId="ADAL" clId="{9337EDE7-3071-7041-9609-88101F6B38D7}"/>
    <pc:docChg chg="undo custSel addSld delSld modSld">
      <pc:chgData name="Carla-Elena Almaleh - ECF" userId="93e4c657-1d71-4c4d-bebb-cfd87deb1556" providerId="ADAL" clId="{9337EDE7-3071-7041-9609-88101F6B38D7}" dt="2024-06-19T15:08:22.912" v="1742" actId="1076"/>
      <pc:docMkLst>
        <pc:docMk/>
      </pc:docMkLst>
      <pc:sldChg chg="addSp delSp modSp mod">
        <pc:chgData name="Carla-Elena Almaleh - ECF" userId="93e4c657-1d71-4c4d-bebb-cfd87deb1556" providerId="ADAL" clId="{9337EDE7-3071-7041-9609-88101F6B38D7}" dt="2024-06-18T13:18:57.284" v="1708" actId="1076"/>
        <pc:sldMkLst>
          <pc:docMk/>
          <pc:sldMk cId="1280367618" sldId="258"/>
        </pc:sldMkLst>
        <pc:spChg chg="add mod">
          <ac:chgData name="Carla-Elena Almaleh - ECF" userId="93e4c657-1d71-4c4d-bebb-cfd87deb1556" providerId="ADAL" clId="{9337EDE7-3071-7041-9609-88101F6B38D7}" dt="2024-06-18T13:18:23.902" v="1700" actId="1076"/>
          <ac:spMkLst>
            <pc:docMk/>
            <pc:sldMk cId="1280367618" sldId="258"/>
            <ac:spMk id="2" creationId="{58E93D79-E8A9-94D5-52E3-A62EA331A6CF}"/>
          </ac:spMkLst>
        </pc:spChg>
        <pc:spChg chg="del">
          <ac:chgData name="Carla-Elena Almaleh - ECF" userId="93e4c657-1d71-4c4d-bebb-cfd87deb1556" providerId="ADAL" clId="{9337EDE7-3071-7041-9609-88101F6B38D7}" dt="2024-06-18T13:18:31.646" v="1703" actId="478"/>
          <ac:spMkLst>
            <pc:docMk/>
            <pc:sldMk cId="1280367618" sldId="258"/>
            <ac:spMk id="3" creationId="{83C570E8-E22E-DA45-993B-9F2CB3DE2360}"/>
          </ac:spMkLst>
        </pc:spChg>
        <pc:spChg chg="mod">
          <ac:chgData name="Carla-Elena Almaleh - ECF" userId="93e4c657-1d71-4c4d-bebb-cfd87deb1556" providerId="ADAL" clId="{9337EDE7-3071-7041-9609-88101F6B38D7}" dt="2024-06-18T13:18:57.284" v="1708" actId="1076"/>
          <ac:spMkLst>
            <pc:docMk/>
            <pc:sldMk cId="1280367618" sldId="258"/>
            <ac:spMk id="4" creationId="{E5BA353F-9CEF-1849-BC09-B08A411D4179}"/>
          </ac:spMkLst>
        </pc:spChg>
        <pc:spChg chg="add mod">
          <ac:chgData name="Carla-Elena Almaleh - ECF" userId="93e4c657-1d71-4c4d-bebb-cfd87deb1556" providerId="ADAL" clId="{9337EDE7-3071-7041-9609-88101F6B38D7}" dt="2024-06-18T13:18:37.812" v="1705" actId="208"/>
          <ac:spMkLst>
            <pc:docMk/>
            <pc:sldMk cId="1280367618" sldId="258"/>
            <ac:spMk id="5" creationId="{E7CC2507-14DA-4D28-0F66-2B8853256CDC}"/>
          </ac:spMkLst>
        </pc:spChg>
        <pc:spChg chg="add mod">
          <ac:chgData name="Carla-Elena Almaleh - ECF" userId="93e4c657-1d71-4c4d-bebb-cfd87deb1556" providerId="ADAL" clId="{9337EDE7-3071-7041-9609-88101F6B38D7}" dt="2024-06-18T13:17:59.143" v="1692" actId="1582"/>
          <ac:spMkLst>
            <pc:docMk/>
            <pc:sldMk cId="1280367618" sldId="258"/>
            <ac:spMk id="7" creationId="{2FE67937-D9D0-4BAB-A69D-D11C2E01A812}"/>
          </ac:spMkLst>
        </pc:spChg>
        <pc:picChg chg="del">
          <ac:chgData name="Carla-Elena Almaleh - ECF" userId="93e4c657-1d71-4c4d-bebb-cfd87deb1556" providerId="ADAL" clId="{9337EDE7-3071-7041-9609-88101F6B38D7}" dt="2024-06-18T13:18:30.627" v="1702" actId="478"/>
          <ac:picMkLst>
            <pc:docMk/>
            <pc:sldMk cId="1280367618" sldId="258"/>
            <ac:picMk id="6" creationId="{8CF4AA73-9443-8540-AB67-DCA11278980B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06:44.531" v="1613" actId="14100"/>
        <pc:sldMkLst>
          <pc:docMk/>
          <pc:sldMk cId="565065419" sldId="259"/>
        </pc:sldMkLst>
        <pc:spChg chg="add mod">
          <ac:chgData name="Carla-Elena Almaleh - ECF" userId="93e4c657-1d71-4c4d-bebb-cfd87deb1556" providerId="ADAL" clId="{9337EDE7-3071-7041-9609-88101F6B38D7}" dt="2024-06-18T13:06:44.531" v="1613" actId="14100"/>
          <ac:spMkLst>
            <pc:docMk/>
            <pc:sldMk cId="565065419" sldId="259"/>
            <ac:spMk id="2" creationId="{6688998E-BCA1-5229-3ECB-85C19E6B46BB}"/>
          </ac:spMkLst>
        </pc:spChg>
        <pc:spChg chg="add del mod">
          <ac:chgData name="Carla-Elena Almaleh - ECF" userId="93e4c657-1d71-4c4d-bebb-cfd87deb1556" providerId="ADAL" clId="{9337EDE7-3071-7041-9609-88101F6B38D7}" dt="2024-06-18T13:06:33.523" v="1612" actId="478"/>
          <ac:spMkLst>
            <pc:docMk/>
            <pc:sldMk cId="565065419" sldId="259"/>
            <ac:spMk id="5" creationId="{50208649-2099-B891-5F18-E0C626DBFD2D}"/>
          </ac:spMkLst>
        </pc:spChg>
        <pc:spChg chg="add mod">
          <ac:chgData name="Carla-Elena Almaleh - ECF" userId="93e4c657-1d71-4c4d-bebb-cfd87deb1556" providerId="ADAL" clId="{9337EDE7-3071-7041-9609-88101F6B38D7}" dt="2024-06-18T13:05:09.358" v="1588" actId="1076"/>
          <ac:spMkLst>
            <pc:docMk/>
            <pc:sldMk cId="565065419" sldId="259"/>
            <ac:spMk id="9" creationId="{9EA4EC95-F515-ED45-FEB2-483CC12731C5}"/>
          </ac:spMkLst>
        </pc:spChg>
        <pc:spChg chg="del mod">
          <ac:chgData name="Carla-Elena Almaleh - ECF" userId="93e4c657-1d71-4c4d-bebb-cfd87deb1556" providerId="ADAL" clId="{9337EDE7-3071-7041-9609-88101F6B38D7}" dt="2024-06-18T13:04:58.090" v="1585" actId="478"/>
          <ac:spMkLst>
            <pc:docMk/>
            <pc:sldMk cId="565065419" sldId="259"/>
            <ac:spMk id="10" creationId="{2C190F47-DF3C-4E92-8537-4EB31462312C}"/>
          </ac:spMkLst>
        </pc:spChg>
        <pc:spChg chg="add del mod">
          <ac:chgData name="Carla-Elena Almaleh - ECF" userId="93e4c657-1d71-4c4d-bebb-cfd87deb1556" providerId="ADAL" clId="{9337EDE7-3071-7041-9609-88101F6B38D7}" dt="2024-06-18T13:04:55.807" v="1584" actId="478"/>
          <ac:spMkLst>
            <pc:docMk/>
            <pc:sldMk cId="565065419" sldId="259"/>
            <ac:spMk id="11" creationId="{81C2D1C8-57C0-4346-A632-AA48BDAB25A6}"/>
          </ac:spMkLst>
        </pc:spChg>
        <pc:spChg chg="add del mod">
          <ac:chgData name="Carla-Elena Almaleh - ECF" userId="93e4c657-1d71-4c4d-bebb-cfd87deb1556" providerId="ADAL" clId="{9337EDE7-3071-7041-9609-88101F6B38D7}" dt="2024-06-18T13:05:03.235" v="1586" actId="478"/>
          <ac:spMkLst>
            <pc:docMk/>
            <pc:sldMk cId="565065419" sldId="259"/>
            <ac:spMk id="12" creationId="{E2C47E47-828D-446F-90E7-0B68E643CE08}"/>
          </ac:spMkLst>
        </pc:spChg>
        <pc:spChg chg="add mod">
          <ac:chgData name="Carla-Elena Almaleh - ECF" userId="93e4c657-1d71-4c4d-bebb-cfd87deb1556" providerId="ADAL" clId="{9337EDE7-3071-7041-9609-88101F6B38D7}" dt="2024-06-18T13:06:29.878" v="1611" actId="1076"/>
          <ac:spMkLst>
            <pc:docMk/>
            <pc:sldMk cId="565065419" sldId="259"/>
            <ac:spMk id="13" creationId="{A990543F-FF24-D335-BD95-D3E34D6E92E8}"/>
          </ac:spMkLst>
        </pc:spChg>
        <pc:spChg chg="add mod">
          <ac:chgData name="Carla-Elena Almaleh - ECF" userId="93e4c657-1d71-4c4d-bebb-cfd87deb1556" providerId="ADAL" clId="{9337EDE7-3071-7041-9609-88101F6B38D7}" dt="2024-06-18T13:05:39.736" v="1596" actId="1076"/>
          <ac:spMkLst>
            <pc:docMk/>
            <pc:sldMk cId="565065419" sldId="259"/>
            <ac:spMk id="15" creationId="{E7D9F949-D7CA-0CA6-AEBF-030747F87465}"/>
          </ac:spMkLst>
        </pc:spChg>
        <pc:spChg chg="add mod">
          <ac:chgData name="Carla-Elena Almaleh - ECF" userId="93e4c657-1d71-4c4d-bebb-cfd87deb1556" providerId="ADAL" clId="{9337EDE7-3071-7041-9609-88101F6B38D7}" dt="2024-06-18T13:06:29.878" v="1611" actId="1076"/>
          <ac:spMkLst>
            <pc:docMk/>
            <pc:sldMk cId="565065419" sldId="259"/>
            <ac:spMk id="17" creationId="{922A2AE9-A6B7-DB45-B261-7CD724B2BC95}"/>
          </ac:spMkLst>
        </pc:spChg>
        <pc:grpChg chg="add del mod">
          <ac:chgData name="Carla-Elena Almaleh - ECF" userId="93e4c657-1d71-4c4d-bebb-cfd87deb1556" providerId="ADAL" clId="{9337EDE7-3071-7041-9609-88101F6B38D7}" dt="2024-06-18T13:04:52.812" v="1583" actId="478"/>
          <ac:grpSpMkLst>
            <pc:docMk/>
            <pc:sldMk cId="565065419" sldId="259"/>
            <ac:grpSpMk id="3" creationId="{E3C962B4-04C7-9747-9658-FFF6668E21F4}"/>
          </ac:grpSpMkLst>
        </pc:grpChg>
      </pc:sldChg>
      <pc:sldChg chg="addSp modSp mod">
        <pc:chgData name="Carla-Elena Almaleh - ECF" userId="93e4c657-1d71-4c4d-bebb-cfd87deb1556" providerId="ADAL" clId="{9337EDE7-3071-7041-9609-88101F6B38D7}" dt="2024-06-18T13:54:43.109" v="1741"/>
        <pc:sldMkLst>
          <pc:docMk/>
          <pc:sldMk cId="4124960834" sldId="586"/>
        </pc:sldMkLst>
        <pc:spChg chg="add mod">
          <ac:chgData name="Carla-Elena Almaleh - ECF" userId="93e4c657-1d71-4c4d-bebb-cfd87deb1556" providerId="ADAL" clId="{9337EDE7-3071-7041-9609-88101F6B38D7}" dt="2024-06-18T13:54:43.109" v="1741"/>
          <ac:spMkLst>
            <pc:docMk/>
            <pc:sldMk cId="4124960834" sldId="586"/>
            <ac:spMk id="3" creationId="{9B4467CC-E165-3033-DBE0-5D655BB63394}"/>
          </ac:spMkLst>
        </pc:spChg>
        <pc:spChg chg="add mod">
          <ac:chgData name="Carla-Elena Almaleh - ECF" userId="93e4c657-1d71-4c4d-bebb-cfd87deb1556" providerId="ADAL" clId="{9337EDE7-3071-7041-9609-88101F6B38D7}" dt="2024-06-18T13:53:50.384" v="1740" actId="14100"/>
          <ac:spMkLst>
            <pc:docMk/>
            <pc:sldMk cId="4124960834" sldId="586"/>
            <ac:spMk id="6" creationId="{F7955E03-4C7D-4347-8C42-C3DBDC7D33B3}"/>
          </ac:spMkLst>
        </pc:spChg>
      </pc:sldChg>
      <pc:sldChg chg="addSp delSp modSp mod">
        <pc:chgData name="Carla-Elena Almaleh - ECF" userId="93e4c657-1d71-4c4d-bebb-cfd87deb1556" providerId="ADAL" clId="{9337EDE7-3071-7041-9609-88101F6B38D7}" dt="2024-06-18T13:21:29.221" v="1725" actId="1076"/>
        <pc:sldMkLst>
          <pc:docMk/>
          <pc:sldMk cId="1965758929" sldId="621"/>
        </pc:sldMkLst>
        <pc:spChg chg="mod">
          <ac:chgData name="Carla-Elena Almaleh - ECF" userId="93e4c657-1d71-4c4d-bebb-cfd87deb1556" providerId="ADAL" clId="{9337EDE7-3071-7041-9609-88101F6B38D7}" dt="2024-06-18T13:21:03.878" v="1722" actId="1076"/>
          <ac:spMkLst>
            <pc:docMk/>
            <pc:sldMk cId="1965758929" sldId="621"/>
            <ac:spMk id="2" creationId="{9CF7C921-772F-7AAD-5E06-72E5CE966A98}"/>
          </ac:spMkLst>
        </pc:spChg>
        <pc:spChg chg="mod">
          <ac:chgData name="Carla-Elena Almaleh - ECF" userId="93e4c657-1d71-4c4d-bebb-cfd87deb1556" providerId="ADAL" clId="{9337EDE7-3071-7041-9609-88101F6B38D7}" dt="2024-06-18T13:20:55.975" v="1720" actId="1076"/>
          <ac:spMkLst>
            <pc:docMk/>
            <pc:sldMk cId="1965758929" sldId="621"/>
            <ac:spMk id="3" creationId="{D87B6114-6277-F71F-CADB-3B8E27BEC52E}"/>
          </ac:spMkLst>
        </pc:spChg>
        <pc:spChg chg="mod">
          <ac:chgData name="Carla-Elena Almaleh - ECF" userId="93e4c657-1d71-4c4d-bebb-cfd87deb1556" providerId="ADAL" clId="{9337EDE7-3071-7041-9609-88101F6B38D7}" dt="2024-06-18T13:20:45.952" v="1718" actId="1076"/>
          <ac:spMkLst>
            <pc:docMk/>
            <pc:sldMk cId="1965758929" sldId="621"/>
            <ac:spMk id="5" creationId="{E403B8E2-19EB-3ACA-30BB-83D846C388F5}"/>
          </ac:spMkLst>
        </pc:spChg>
        <pc:spChg chg="mod">
          <ac:chgData name="Carla-Elena Almaleh - ECF" userId="93e4c657-1d71-4c4d-bebb-cfd87deb1556" providerId="ADAL" clId="{9337EDE7-3071-7041-9609-88101F6B38D7}" dt="2024-06-18T13:21:29.221" v="1725" actId="1076"/>
          <ac:spMkLst>
            <pc:docMk/>
            <pc:sldMk cId="1965758929" sldId="621"/>
            <ac:spMk id="6" creationId="{A9FEFF44-51B7-216D-3BB5-6E51C8037060}"/>
          </ac:spMkLst>
        </pc:spChg>
        <pc:spChg chg="mod">
          <ac:chgData name="Carla-Elena Almaleh - ECF" userId="93e4c657-1d71-4c4d-bebb-cfd87deb1556" providerId="ADAL" clId="{9337EDE7-3071-7041-9609-88101F6B38D7}" dt="2024-06-18T13:21:06.696" v="1723" actId="1076"/>
          <ac:spMkLst>
            <pc:docMk/>
            <pc:sldMk cId="1965758929" sldId="621"/>
            <ac:spMk id="10" creationId="{AB9C23AF-CEDF-BBE4-3EE0-91D2583738A3}"/>
          </ac:spMkLst>
        </pc:spChg>
        <pc:spChg chg="mod">
          <ac:chgData name="Carla-Elena Almaleh - ECF" userId="93e4c657-1d71-4c4d-bebb-cfd87deb1556" providerId="ADAL" clId="{9337EDE7-3071-7041-9609-88101F6B38D7}" dt="2024-06-18T13:21:29.221" v="1725" actId="1076"/>
          <ac:spMkLst>
            <pc:docMk/>
            <pc:sldMk cId="1965758929" sldId="621"/>
            <ac:spMk id="12" creationId="{C72597E6-D050-A871-BFFF-1410869F5918}"/>
          </ac:spMkLst>
        </pc:spChg>
        <pc:spChg chg="del">
          <ac:chgData name="Carla-Elena Almaleh - ECF" userId="93e4c657-1d71-4c4d-bebb-cfd87deb1556" providerId="ADAL" clId="{9337EDE7-3071-7041-9609-88101F6B38D7}" dt="2024-06-18T13:16:34.195" v="1672" actId="478"/>
          <ac:spMkLst>
            <pc:docMk/>
            <pc:sldMk cId="1965758929" sldId="621"/>
            <ac:spMk id="15" creationId="{8C5B7DC3-B871-BF68-219E-34E379B03455}"/>
          </ac:spMkLst>
        </pc:spChg>
        <pc:spChg chg="del mod">
          <ac:chgData name="Carla-Elena Almaleh - ECF" userId="93e4c657-1d71-4c4d-bebb-cfd87deb1556" providerId="ADAL" clId="{9337EDE7-3071-7041-9609-88101F6B38D7}" dt="2024-06-18T13:16:35.881" v="1674" actId="478"/>
          <ac:spMkLst>
            <pc:docMk/>
            <pc:sldMk cId="1965758929" sldId="621"/>
            <ac:spMk id="17" creationId="{9649BC1E-EAD7-F125-628A-1C648F7B14A1}"/>
          </ac:spMkLst>
        </pc:spChg>
        <pc:grpChg chg="add mod">
          <ac:chgData name="Carla-Elena Almaleh - ECF" userId="93e4c657-1d71-4c4d-bebb-cfd87deb1556" providerId="ADAL" clId="{9337EDE7-3071-7041-9609-88101F6B38D7}" dt="2024-06-18T13:20:33.705" v="1714" actId="1076"/>
          <ac:grpSpMkLst>
            <pc:docMk/>
            <pc:sldMk cId="1965758929" sldId="621"/>
            <ac:grpSpMk id="14" creationId="{60AF2E14-533C-5F00-DF78-9D3FAF1607C9}"/>
          </ac:grpSpMkLst>
        </pc:grpChg>
        <pc:picChg chg="mod modCrop">
          <ac:chgData name="Carla-Elena Almaleh - ECF" userId="93e4c657-1d71-4c4d-bebb-cfd87deb1556" providerId="ADAL" clId="{9337EDE7-3071-7041-9609-88101F6B38D7}" dt="2024-06-18T13:20:17.585" v="1709" actId="732"/>
          <ac:picMkLst>
            <pc:docMk/>
            <pc:sldMk cId="1965758929" sldId="621"/>
            <ac:picMk id="11" creationId="{70CDA9A5-08DD-78AC-A448-C709E6D0B35D}"/>
          </ac:picMkLst>
        </pc:picChg>
        <pc:cxnChg chg="mod">
          <ac:chgData name="Carla-Elena Almaleh - ECF" userId="93e4c657-1d71-4c4d-bebb-cfd87deb1556" providerId="ADAL" clId="{9337EDE7-3071-7041-9609-88101F6B38D7}" dt="2024-06-18T13:21:21.732" v="1724" actId="1076"/>
          <ac:cxnSpMkLst>
            <pc:docMk/>
            <pc:sldMk cId="1965758929" sldId="621"/>
            <ac:cxnSpMk id="7" creationId="{4066CF8F-FC3C-1ABC-42F3-46B885266B1C}"/>
          </ac:cxnSpMkLst>
        </pc:cxnChg>
        <pc:cxnChg chg="mod">
          <ac:chgData name="Carla-Elena Almaleh - ECF" userId="93e4c657-1d71-4c4d-bebb-cfd87deb1556" providerId="ADAL" clId="{9337EDE7-3071-7041-9609-88101F6B38D7}" dt="2024-06-18T13:20:51.133" v="1719" actId="1076"/>
          <ac:cxnSpMkLst>
            <pc:docMk/>
            <pc:sldMk cId="1965758929" sldId="621"/>
            <ac:cxnSpMk id="8" creationId="{58F4E4E1-2648-C344-2A78-CF9BB014B63D}"/>
          </ac:cxnSpMkLst>
        </pc:cxnChg>
        <pc:cxnChg chg="mod">
          <ac:chgData name="Carla-Elena Almaleh - ECF" userId="93e4c657-1d71-4c4d-bebb-cfd87deb1556" providerId="ADAL" clId="{9337EDE7-3071-7041-9609-88101F6B38D7}" dt="2024-06-18T13:20:42.283" v="1717" actId="1076"/>
          <ac:cxnSpMkLst>
            <pc:docMk/>
            <pc:sldMk cId="1965758929" sldId="621"/>
            <ac:cxnSpMk id="9" creationId="{08E133EE-445D-3CBE-2114-14CB774CFEB4}"/>
          </ac:cxnSpMkLst>
        </pc:cxnChg>
        <pc:cxnChg chg="del">
          <ac:chgData name="Carla-Elena Almaleh - ECF" userId="93e4c657-1d71-4c4d-bebb-cfd87deb1556" providerId="ADAL" clId="{9337EDE7-3071-7041-9609-88101F6B38D7}" dt="2024-06-18T13:16:34.892" v="1673" actId="478"/>
          <ac:cxnSpMkLst>
            <pc:docMk/>
            <pc:sldMk cId="1965758929" sldId="621"/>
            <ac:cxnSpMk id="16" creationId="{77357E58-8811-E8A4-215D-EBB465326C2A}"/>
          </ac:cxnSpMkLst>
        </pc:cxnChg>
        <pc:cxnChg chg="del">
          <ac:chgData name="Carla-Elena Almaleh - ECF" userId="93e4c657-1d71-4c4d-bebb-cfd87deb1556" providerId="ADAL" clId="{9337EDE7-3071-7041-9609-88101F6B38D7}" dt="2024-06-18T13:16:32.438" v="1670" actId="478"/>
          <ac:cxnSpMkLst>
            <pc:docMk/>
            <pc:sldMk cId="1965758929" sldId="621"/>
            <ac:cxnSpMk id="18" creationId="{037750A1-FEB9-61EC-C334-8A1A5D3C986C}"/>
          </ac:cxnSpMkLst>
        </pc:cxnChg>
      </pc:sldChg>
      <pc:sldChg chg="addSp delSp modSp mod">
        <pc:chgData name="Carla-Elena Almaleh - ECF" userId="93e4c657-1d71-4c4d-bebb-cfd87deb1556" providerId="ADAL" clId="{9337EDE7-3071-7041-9609-88101F6B38D7}" dt="2024-06-18T13:12:33.250" v="1642" actId="478"/>
        <pc:sldMkLst>
          <pc:docMk/>
          <pc:sldMk cId="3508753403" sldId="647"/>
        </pc:sldMkLst>
        <pc:spChg chg="mod">
          <ac:chgData name="Carla-Elena Almaleh - ECF" userId="93e4c657-1d71-4c4d-bebb-cfd87deb1556" providerId="ADAL" clId="{9337EDE7-3071-7041-9609-88101F6B38D7}" dt="2024-06-18T12:55:15.707" v="1019" actId="14100"/>
          <ac:spMkLst>
            <pc:docMk/>
            <pc:sldMk cId="3508753403" sldId="647"/>
            <ac:spMk id="2" creationId="{BB4CBA41-B206-C8B3-8770-8A7F5201F067}"/>
          </ac:spMkLst>
        </pc:spChg>
        <pc:spChg chg="mod">
          <ac:chgData name="Carla-Elena Almaleh - ECF" userId="93e4c657-1d71-4c4d-bebb-cfd87deb1556" providerId="ADAL" clId="{9337EDE7-3071-7041-9609-88101F6B38D7}" dt="2024-06-18T13:10:33.030" v="1632" actId="688"/>
          <ac:spMkLst>
            <pc:docMk/>
            <pc:sldMk cId="3508753403" sldId="647"/>
            <ac:spMk id="3" creationId="{7CC1E0F7-24E6-5CE0-8CE9-88B5A21D3BA9}"/>
          </ac:spMkLst>
        </pc:spChg>
        <pc:spChg chg="add del mod">
          <ac:chgData name="Carla-Elena Almaleh - ECF" userId="93e4c657-1d71-4c4d-bebb-cfd87deb1556" providerId="ADAL" clId="{9337EDE7-3071-7041-9609-88101F6B38D7}" dt="2024-06-18T13:12:33.250" v="1642" actId="478"/>
          <ac:spMkLst>
            <pc:docMk/>
            <pc:sldMk cId="3508753403" sldId="647"/>
            <ac:spMk id="6" creationId="{4509C6F6-5F5C-F346-F103-C1580C302B6D}"/>
          </ac:spMkLst>
        </pc:spChg>
        <pc:spChg chg="del">
          <ac:chgData name="Carla-Elena Almaleh - ECF" userId="93e4c657-1d71-4c4d-bebb-cfd87deb1556" providerId="ADAL" clId="{9337EDE7-3071-7041-9609-88101F6B38D7}" dt="2024-06-18T13:09:42.190" v="1618" actId="478"/>
          <ac:spMkLst>
            <pc:docMk/>
            <pc:sldMk cId="3508753403" sldId="647"/>
            <ac:spMk id="14" creationId="{37EA2994-CBDF-4BDA-A182-640AB8D306F7}"/>
          </ac:spMkLst>
        </pc:spChg>
        <pc:picChg chg="mod">
          <ac:chgData name="Carla-Elena Almaleh - ECF" userId="93e4c657-1d71-4c4d-bebb-cfd87deb1556" providerId="ADAL" clId="{9337EDE7-3071-7041-9609-88101F6B38D7}" dt="2024-06-18T13:12:08.834" v="1634" actId="1076"/>
          <ac:picMkLst>
            <pc:docMk/>
            <pc:sldMk cId="3508753403" sldId="647"/>
            <ac:picMk id="4" creationId="{B0FBB316-883B-4D3C-7E21-5319E509FE2F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14:10.042" v="1669" actId="478"/>
        <pc:sldMkLst>
          <pc:docMk/>
          <pc:sldMk cId="96181820" sldId="648"/>
        </pc:sldMkLst>
        <pc:spChg chg="add mod">
          <ac:chgData name="Carla-Elena Almaleh - ECF" userId="93e4c657-1d71-4c4d-bebb-cfd87deb1556" providerId="ADAL" clId="{9337EDE7-3071-7041-9609-88101F6B38D7}" dt="2024-06-18T13:13:46.172" v="1656" actId="1076"/>
          <ac:spMkLst>
            <pc:docMk/>
            <pc:sldMk cId="96181820" sldId="648"/>
            <ac:spMk id="10" creationId="{D1214108-2ACC-AADD-1525-9B750CF7FD55}"/>
          </ac:spMkLst>
        </pc:spChg>
        <pc:spChg chg="add mod">
          <ac:chgData name="Carla-Elena Almaleh - ECF" userId="93e4c657-1d71-4c4d-bebb-cfd87deb1556" providerId="ADAL" clId="{9337EDE7-3071-7041-9609-88101F6B38D7}" dt="2024-06-18T13:13:46.172" v="1656" actId="1076"/>
          <ac:spMkLst>
            <pc:docMk/>
            <pc:sldMk cId="96181820" sldId="648"/>
            <ac:spMk id="12" creationId="{6FEFD378-C6C4-B84C-3D59-97291692550F}"/>
          </ac:spMkLst>
        </pc:spChg>
        <pc:spChg chg="add del mod">
          <ac:chgData name="Carla-Elena Almaleh - ECF" userId="93e4c657-1d71-4c4d-bebb-cfd87deb1556" providerId="ADAL" clId="{9337EDE7-3071-7041-9609-88101F6B38D7}" dt="2024-06-18T13:14:10.042" v="1669" actId="478"/>
          <ac:spMkLst>
            <pc:docMk/>
            <pc:sldMk cId="96181820" sldId="648"/>
            <ac:spMk id="13" creationId="{17E38A8E-0552-B130-B526-74BDA9264DD0}"/>
          </ac:spMkLst>
        </pc:spChg>
        <pc:spChg chg="mod">
          <ac:chgData name="Carla-Elena Almaleh - ECF" userId="93e4c657-1d71-4c4d-bebb-cfd87deb1556" providerId="ADAL" clId="{9337EDE7-3071-7041-9609-88101F6B38D7}" dt="2024-06-18T12:58:06.500" v="1026" actId="207"/>
          <ac:spMkLst>
            <pc:docMk/>
            <pc:sldMk cId="96181820" sldId="648"/>
            <ac:spMk id="33" creationId="{94A2B953-4B8C-9912-5301-9C329419F299}"/>
          </ac:spMkLst>
        </pc:spChg>
        <pc:grpChg chg="del mod">
          <ac:chgData name="Carla-Elena Almaleh - ECF" userId="93e4c657-1d71-4c4d-bebb-cfd87deb1556" providerId="ADAL" clId="{9337EDE7-3071-7041-9609-88101F6B38D7}" dt="2024-06-18T13:13:41.539" v="1655" actId="478"/>
          <ac:grpSpMkLst>
            <pc:docMk/>
            <pc:sldMk cId="96181820" sldId="648"/>
            <ac:grpSpMk id="2" creationId="{016B3427-0CFD-EAE7-A59B-45AF692C9637}"/>
          </ac:grpSpMkLst>
        </pc:grpChg>
        <pc:grpChg chg="del">
          <ac:chgData name="Carla-Elena Almaleh - ECF" userId="93e4c657-1d71-4c4d-bebb-cfd87deb1556" providerId="ADAL" clId="{9337EDE7-3071-7041-9609-88101F6B38D7}" dt="2024-06-18T13:13:40.394" v="1654" actId="478"/>
          <ac:grpSpMkLst>
            <pc:docMk/>
            <pc:sldMk cId="96181820" sldId="648"/>
            <ac:grpSpMk id="36" creationId="{697623D4-8F19-8D42-BE17-3CFFB9D20655}"/>
          </ac:grpSpMkLst>
        </pc:grpChg>
        <pc:graphicFrameChg chg="modGraphic">
          <ac:chgData name="Carla-Elena Almaleh - ECF" userId="93e4c657-1d71-4c4d-bebb-cfd87deb1556" providerId="ADAL" clId="{9337EDE7-3071-7041-9609-88101F6B38D7}" dt="2024-06-18T12:58:21.935" v="1261"/>
          <ac:graphicFrameMkLst>
            <pc:docMk/>
            <pc:sldMk cId="96181820" sldId="648"/>
            <ac:graphicFrameMk id="31" creationId="{BBF1540D-40DC-1C75-EC70-54A11CB2C05E}"/>
          </ac:graphicFrameMkLst>
        </pc:graphicFrameChg>
        <pc:graphicFrameChg chg="modGraphic">
          <ac:chgData name="Carla-Elena Almaleh - ECF" userId="93e4c657-1d71-4c4d-bebb-cfd87deb1556" providerId="ADAL" clId="{9337EDE7-3071-7041-9609-88101F6B38D7}" dt="2024-06-18T12:58:43.643" v="1437"/>
          <ac:graphicFrameMkLst>
            <pc:docMk/>
            <pc:sldMk cId="96181820" sldId="648"/>
            <ac:graphicFrameMk id="34" creationId="{8E64936D-75CF-6A72-D2D9-5AC9C89A3C27}"/>
          </ac:graphicFrameMkLst>
        </pc:graphicFrameChg>
      </pc:sldChg>
      <pc:sldChg chg="addSp delSp modSp mod">
        <pc:chgData name="Carla-Elena Almaleh - ECF" userId="93e4c657-1d71-4c4d-bebb-cfd87deb1556" providerId="ADAL" clId="{9337EDE7-3071-7041-9609-88101F6B38D7}" dt="2024-06-18T13:01:40.369" v="1478" actId="1076"/>
        <pc:sldMkLst>
          <pc:docMk/>
          <pc:sldMk cId="2217474854" sldId="12710"/>
        </pc:sldMkLst>
        <pc:spChg chg="mod">
          <ac:chgData name="Carla-Elena Almaleh - ECF" userId="93e4c657-1d71-4c4d-bebb-cfd87deb1556" providerId="ADAL" clId="{9337EDE7-3071-7041-9609-88101F6B38D7}" dt="2024-06-18T13:01:40.369" v="1478" actId="1076"/>
          <ac:spMkLst>
            <pc:docMk/>
            <pc:sldMk cId="2217474854" sldId="12710"/>
            <ac:spMk id="9" creationId="{1AB6C630-8C14-BB7E-C1DE-78A508F7BAAF}"/>
          </ac:spMkLst>
        </pc:spChg>
        <pc:picChg chg="add mod">
          <ac:chgData name="Carla-Elena Almaleh - ECF" userId="93e4c657-1d71-4c4d-bebb-cfd87deb1556" providerId="ADAL" clId="{9337EDE7-3071-7041-9609-88101F6B38D7}" dt="2024-06-18T13:01:30.665" v="1472" actId="167"/>
          <ac:picMkLst>
            <pc:docMk/>
            <pc:sldMk cId="2217474854" sldId="12710"/>
            <ac:picMk id="2" creationId="{ADF8C7B9-67EC-8C26-F319-09E998A216B2}"/>
          </ac:picMkLst>
        </pc:picChg>
        <pc:picChg chg="del">
          <ac:chgData name="Carla-Elena Almaleh - ECF" userId="93e4c657-1d71-4c4d-bebb-cfd87deb1556" providerId="ADAL" clId="{9337EDE7-3071-7041-9609-88101F6B38D7}" dt="2024-06-18T13:01:32.231" v="1473" actId="478"/>
          <ac:picMkLst>
            <pc:docMk/>
            <pc:sldMk cId="2217474854" sldId="12710"/>
            <ac:picMk id="6" creationId="{12275365-69ED-4F81-8E4E-EFC02284E3A0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00:54.322" v="1464" actId="1076"/>
        <pc:sldMkLst>
          <pc:docMk/>
          <pc:sldMk cId="773371547" sldId="12713"/>
        </pc:sldMkLst>
        <pc:spChg chg="mod">
          <ac:chgData name="Carla-Elena Almaleh - ECF" userId="93e4c657-1d71-4c4d-bebb-cfd87deb1556" providerId="ADAL" clId="{9337EDE7-3071-7041-9609-88101F6B38D7}" dt="2024-06-18T13:00:54.322" v="1464" actId="1076"/>
          <ac:spMkLst>
            <pc:docMk/>
            <pc:sldMk cId="773371547" sldId="12713"/>
            <ac:spMk id="9" creationId="{0901BDBD-7C6A-9079-A529-A1D7AA4ACD0D}"/>
          </ac:spMkLst>
        </pc:spChg>
        <pc:picChg chg="add mod">
          <ac:chgData name="Carla-Elena Almaleh - ECF" userId="93e4c657-1d71-4c4d-bebb-cfd87deb1556" providerId="ADAL" clId="{9337EDE7-3071-7041-9609-88101F6B38D7}" dt="2024-06-18T13:00:44.215" v="1461" actId="167"/>
          <ac:picMkLst>
            <pc:docMk/>
            <pc:sldMk cId="773371547" sldId="12713"/>
            <ac:picMk id="2" creationId="{95EDE7C2-775E-9E5E-E858-FB11933E9E01}"/>
          </ac:picMkLst>
        </pc:picChg>
        <pc:picChg chg="del">
          <ac:chgData name="Carla-Elena Almaleh - ECF" userId="93e4c657-1d71-4c4d-bebb-cfd87deb1556" providerId="ADAL" clId="{9337EDE7-3071-7041-9609-88101F6B38D7}" dt="2024-06-18T13:00:45.297" v="1462" actId="478"/>
          <ac:picMkLst>
            <pc:docMk/>
            <pc:sldMk cId="773371547" sldId="12713"/>
            <ac:picMk id="4" creationId="{DBCD1325-C526-495C-D7B0-F345F7750D4A}"/>
          </ac:picMkLst>
        </pc:picChg>
      </pc:sldChg>
      <pc:sldChg chg="addSp modSp del mod">
        <pc:chgData name="Carla-Elena Almaleh - ECF" userId="93e4c657-1d71-4c4d-bebb-cfd87deb1556" providerId="ADAL" clId="{9337EDE7-3071-7041-9609-88101F6B38D7}" dt="2024-06-18T12:16:45.412" v="142" actId="2696"/>
        <pc:sldMkLst>
          <pc:docMk/>
          <pc:sldMk cId="1794033609" sldId="12753"/>
        </pc:sldMkLst>
        <pc:spChg chg="mod">
          <ac:chgData name="Carla-Elena Almaleh - ECF" userId="93e4c657-1d71-4c4d-bebb-cfd87deb1556" providerId="ADAL" clId="{9337EDE7-3071-7041-9609-88101F6B38D7}" dt="2024-06-18T12:05:43.067" v="53" actId="14100"/>
          <ac:spMkLst>
            <pc:docMk/>
            <pc:sldMk cId="1794033609" sldId="12753"/>
            <ac:spMk id="2" creationId="{975AC50E-88A3-D118-5289-32DE223705B8}"/>
          </ac:spMkLst>
        </pc:spChg>
        <pc:spChg chg="add mod">
          <ac:chgData name="Carla-Elena Almaleh - ECF" userId="93e4c657-1d71-4c4d-bebb-cfd87deb1556" providerId="ADAL" clId="{9337EDE7-3071-7041-9609-88101F6B38D7}" dt="2024-06-18T12:05:06.689" v="44" actId="1036"/>
          <ac:spMkLst>
            <pc:docMk/>
            <pc:sldMk cId="1794033609" sldId="12753"/>
            <ac:spMk id="6" creationId="{AA2A7F58-593F-915F-E726-DA38F86CE234}"/>
          </ac:spMkLst>
        </pc:spChg>
        <pc:spChg chg="add mod">
          <ac:chgData name="Carla-Elena Almaleh - ECF" userId="93e4c657-1d71-4c4d-bebb-cfd87deb1556" providerId="ADAL" clId="{9337EDE7-3071-7041-9609-88101F6B38D7}" dt="2024-06-18T12:05:06.689" v="44" actId="1036"/>
          <ac:spMkLst>
            <pc:docMk/>
            <pc:sldMk cId="1794033609" sldId="12753"/>
            <ac:spMk id="8" creationId="{C18F3EEC-466D-ABC7-7911-BC9C343C2C53}"/>
          </ac:spMkLst>
        </pc:spChg>
        <pc:spChg chg="mod">
          <ac:chgData name="Carla-Elena Almaleh - ECF" userId="93e4c657-1d71-4c4d-bebb-cfd87deb1556" providerId="ADAL" clId="{9337EDE7-3071-7041-9609-88101F6B38D7}" dt="2024-06-18T12:05:06.689" v="44" actId="1036"/>
          <ac:spMkLst>
            <pc:docMk/>
            <pc:sldMk cId="1794033609" sldId="12753"/>
            <ac:spMk id="9" creationId="{0B92CB98-948F-559B-727C-06E5147FEAC2}"/>
          </ac:spMkLst>
        </pc:spChg>
        <pc:spChg chg="add mod">
          <ac:chgData name="Carla-Elena Almaleh - ECF" userId="93e4c657-1d71-4c4d-bebb-cfd87deb1556" providerId="ADAL" clId="{9337EDE7-3071-7041-9609-88101F6B38D7}" dt="2024-06-18T12:06:11.984" v="61" actId="1076"/>
          <ac:spMkLst>
            <pc:docMk/>
            <pc:sldMk cId="1794033609" sldId="12753"/>
            <ac:spMk id="13" creationId="{06898D5A-E0BA-933A-2FF2-B775383C6D2F}"/>
          </ac:spMkLst>
        </pc:spChg>
        <pc:picChg chg="add mod modCrop">
          <ac:chgData name="Carla-Elena Almaleh - ECF" userId="93e4c657-1d71-4c4d-bebb-cfd87deb1556" providerId="ADAL" clId="{9337EDE7-3071-7041-9609-88101F6B38D7}" dt="2024-06-18T12:04:45.717" v="27" actId="1076"/>
          <ac:picMkLst>
            <pc:docMk/>
            <pc:sldMk cId="1794033609" sldId="12753"/>
            <ac:picMk id="4" creationId="{923717B5-2B99-E3A3-5C75-E6102E49DA23}"/>
          </ac:picMkLst>
        </pc:picChg>
        <pc:cxnChg chg="add mod">
          <ac:chgData name="Carla-Elena Almaleh - ECF" userId="93e4c657-1d71-4c4d-bebb-cfd87deb1556" providerId="ADAL" clId="{9337EDE7-3071-7041-9609-88101F6B38D7}" dt="2024-06-18T12:05:27.510" v="50" actId="1582"/>
          <ac:cxnSpMkLst>
            <pc:docMk/>
            <pc:sldMk cId="1794033609" sldId="12753"/>
            <ac:cxnSpMk id="11" creationId="{F7BFC841-0850-DDB1-29C8-6B9FDF4468DD}"/>
          </ac:cxnSpMkLst>
        </pc:cxnChg>
      </pc:sldChg>
      <pc:sldChg chg="addSp delSp modSp mod">
        <pc:chgData name="Carla-Elena Almaleh - ECF" userId="93e4c657-1d71-4c4d-bebb-cfd87deb1556" providerId="ADAL" clId="{9337EDE7-3071-7041-9609-88101F6B38D7}" dt="2024-06-18T13:01:09.132" v="1470" actId="1076"/>
        <pc:sldMkLst>
          <pc:docMk/>
          <pc:sldMk cId="3789281890" sldId="12756"/>
        </pc:sldMkLst>
        <pc:spChg chg="mod">
          <ac:chgData name="Carla-Elena Almaleh - ECF" userId="93e4c657-1d71-4c4d-bebb-cfd87deb1556" providerId="ADAL" clId="{9337EDE7-3071-7041-9609-88101F6B38D7}" dt="2024-06-18T13:01:09.132" v="1470" actId="1076"/>
          <ac:spMkLst>
            <pc:docMk/>
            <pc:sldMk cId="3789281890" sldId="12756"/>
            <ac:spMk id="9" creationId="{1AB6C630-8C14-BB7E-C1DE-78A508F7BAAF}"/>
          </ac:spMkLst>
        </pc:spChg>
        <pc:picChg chg="del">
          <ac:chgData name="Carla-Elena Almaleh - ECF" userId="93e4c657-1d71-4c4d-bebb-cfd87deb1556" providerId="ADAL" clId="{9337EDE7-3071-7041-9609-88101F6B38D7}" dt="2024-06-18T13:01:03.614" v="1467" actId="478"/>
          <ac:picMkLst>
            <pc:docMk/>
            <pc:sldMk cId="3789281890" sldId="12756"/>
            <ac:picMk id="2" creationId="{554A2E78-3ED9-42FB-2E4E-FFC33F332CDB}"/>
          </ac:picMkLst>
        </pc:picChg>
        <pc:picChg chg="add mod">
          <ac:chgData name="Carla-Elena Almaleh - ECF" userId="93e4c657-1d71-4c4d-bebb-cfd87deb1556" providerId="ADAL" clId="{9337EDE7-3071-7041-9609-88101F6B38D7}" dt="2024-06-18T13:01:01.822" v="1466" actId="167"/>
          <ac:picMkLst>
            <pc:docMk/>
            <pc:sldMk cId="3789281890" sldId="12756"/>
            <ac:picMk id="3" creationId="{B97E1975-E782-1AD3-7C3C-23BFA7D7A923}"/>
          </ac:picMkLst>
        </pc:picChg>
      </pc:sldChg>
      <pc:sldChg chg="delSp modSp mod">
        <pc:chgData name="Carla-Elena Almaleh - ECF" userId="93e4c657-1d71-4c4d-bebb-cfd87deb1556" providerId="ADAL" clId="{9337EDE7-3071-7041-9609-88101F6B38D7}" dt="2024-06-18T13:08:28.704" v="1617" actId="2711"/>
        <pc:sldMkLst>
          <pc:docMk/>
          <pc:sldMk cId="3692048599" sldId="12757"/>
        </pc:sldMkLst>
        <pc:spChg chg="mod">
          <ac:chgData name="Carla-Elena Almaleh - ECF" userId="93e4c657-1d71-4c4d-bebb-cfd87deb1556" providerId="ADAL" clId="{9337EDE7-3071-7041-9609-88101F6B38D7}" dt="2024-06-18T13:08:16.823" v="1616" actId="1076"/>
          <ac:spMkLst>
            <pc:docMk/>
            <pc:sldMk cId="3692048599" sldId="12757"/>
            <ac:spMk id="11" creationId="{E12A3E33-DE70-4148-A438-EC8927001EB8}"/>
          </ac:spMkLst>
        </pc:spChg>
        <pc:spChg chg="del">
          <ac:chgData name="Carla-Elena Almaleh - ECF" userId="93e4c657-1d71-4c4d-bebb-cfd87deb1556" providerId="ADAL" clId="{9337EDE7-3071-7041-9609-88101F6B38D7}" dt="2024-06-18T13:08:09.842" v="1614" actId="478"/>
          <ac:spMkLst>
            <pc:docMk/>
            <pc:sldMk cId="3692048599" sldId="12757"/>
            <ac:spMk id="22" creationId="{AA129FD9-EF0B-4EF0-8849-22CA92FED789}"/>
          </ac:spMkLst>
        </pc:spChg>
        <pc:spChg chg="mod">
          <ac:chgData name="Carla-Elena Almaleh - ECF" userId="93e4c657-1d71-4c4d-bebb-cfd87deb1556" providerId="ADAL" clId="{9337EDE7-3071-7041-9609-88101F6B38D7}" dt="2024-06-18T13:08:28.704" v="1617" actId="2711"/>
          <ac:spMkLst>
            <pc:docMk/>
            <pc:sldMk cId="3692048599" sldId="12757"/>
            <ac:spMk id="63" creationId="{BAEE799C-E673-4354-9267-0160CBE66121}"/>
          </ac:spMkLst>
        </pc:spChg>
      </pc:sldChg>
      <pc:sldChg chg="addSp delSp modSp mod">
        <pc:chgData name="Carla-Elena Almaleh - ECF" userId="93e4c657-1d71-4c4d-bebb-cfd87deb1556" providerId="ADAL" clId="{9337EDE7-3071-7041-9609-88101F6B38D7}" dt="2024-06-18T12:53:40.294" v="1017" actId="478"/>
        <pc:sldMkLst>
          <pc:docMk/>
          <pc:sldMk cId="3528894820" sldId="12758"/>
        </pc:sldMkLst>
        <pc:spChg chg="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2" creationId="{63C961A9-9B43-2413-C7C4-BF9B05CF9649}"/>
          </ac:spMkLst>
        </pc:spChg>
        <pc:spChg chg="add 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3" creationId="{A37C9327-7232-8CDC-3A8B-DCF0E37B08C9}"/>
          </ac:spMkLst>
        </pc:spChg>
        <pc:spChg chg="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4" creationId="{A9ED36DE-7E08-4828-1AC3-E916A29F3A56}"/>
          </ac:spMkLst>
        </pc:spChg>
        <pc:spChg chg="add 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6" creationId="{17A02E98-F556-5296-D58B-48743BEA0830}"/>
          </ac:spMkLst>
        </pc:spChg>
        <pc:spChg chg="mod">
          <ac:chgData name="Carla-Elena Almaleh - ECF" userId="93e4c657-1d71-4c4d-bebb-cfd87deb1556" providerId="ADAL" clId="{9337EDE7-3071-7041-9609-88101F6B38D7}" dt="2024-06-18T12:53:11.892" v="882" actId="20577"/>
          <ac:spMkLst>
            <pc:docMk/>
            <pc:sldMk cId="3528894820" sldId="12758"/>
            <ac:spMk id="7" creationId="{4E65DFA9-3062-8514-3533-CF3B25970DDD}"/>
          </ac:spMkLst>
        </pc:spChg>
        <pc:spChg chg="add del mod">
          <ac:chgData name="Carla-Elena Almaleh - ECF" userId="93e4c657-1d71-4c4d-bebb-cfd87deb1556" providerId="ADAL" clId="{9337EDE7-3071-7041-9609-88101F6B38D7}" dt="2024-06-18T12:50:39.991" v="846" actId="22"/>
          <ac:spMkLst>
            <pc:docMk/>
            <pc:sldMk cId="3528894820" sldId="12758"/>
            <ac:spMk id="15" creationId="{BF1CF566-5561-30C9-FAFD-7885BAA4D239}"/>
          </ac:spMkLst>
        </pc:spChg>
        <pc:spChg chg="add 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17" creationId="{8C8E38FF-209D-A703-6ECD-BA158694E081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18" creationId="{8A32DEAF-D3E2-DFB2-6BC6-661F96B177C3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19" creationId="{CD9954FE-A216-7D76-E5FA-81D153552FD1}"/>
          </ac:spMkLst>
        </pc:spChg>
        <pc:spChg chg="add del mod">
          <ac:chgData name="Carla-Elena Almaleh - ECF" userId="93e4c657-1d71-4c4d-bebb-cfd87deb1556" providerId="ADAL" clId="{9337EDE7-3071-7041-9609-88101F6B38D7}" dt="2024-06-18T12:51:57.066" v="871" actId="478"/>
          <ac:spMkLst>
            <pc:docMk/>
            <pc:sldMk cId="3528894820" sldId="12758"/>
            <ac:spMk id="20" creationId="{FDFD74B7-3809-B340-4090-D76AC474D83E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1" creationId="{26AF1158-168B-2182-DEBD-15AB3BF38B01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2" creationId="{517C68FA-15BA-C6FD-00B3-19844C20B8EB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3" creationId="{3F0AAC55-0D45-72FD-E282-1989E02B8C5F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4" creationId="{1244F44D-CD9B-B98A-D273-0BE2C8CEA050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5" creationId="{70C1DC0A-F694-595D-14BB-F3BE61221E74}"/>
          </ac:spMkLst>
        </pc:spChg>
        <pc:grpChg chg="add del mod">
          <ac:chgData name="Carla-Elena Almaleh - ECF" userId="93e4c657-1d71-4c4d-bebb-cfd87deb1556" providerId="ADAL" clId="{9337EDE7-3071-7041-9609-88101F6B38D7}" dt="2024-06-18T12:53:40.294" v="1017" actId="478"/>
          <ac:grpSpMkLst>
            <pc:docMk/>
            <pc:sldMk cId="3528894820" sldId="12758"/>
            <ac:grpSpMk id="26" creationId="{E6D428E5-EB91-C263-904F-501B678584E8}"/>
          </ac:grpSpMkLst>
        </pc:grpChg>
        <pc:cxnChg chg="add mod">
          <ac:chgData name="Carla-Elena Almaleh - ECF" userId="93e4c657-1d71-4c4d-bebb-cfd87deb1556" providerId="ADAL" clId="{9337EDE7-3071-7041-9609-88101F6B38D7}" dt="2024-06-18T12:51:17.666" v="857" actId="1076"/>
          <ac:cxnSpMkLst>
            <pc:docMk/>
            <pc:sldMk cId="3528894820" sldId="12758"/>
            <ac:cxnSpMk id="9" creationId="{7EFB63B2-49D6-1BC7-3367-9C01CB225214}"/>
          </ac:cxnSpMkLst>
        </pc:cxnChg>
      </pc:sldChg>
      <pc:sldChg chg="addSp delSp modSp mod">
        <pc:chgData name="Carla-Elena Almaleh - ECF" userId="93e4c657-1d71-4c4d-bebb-cfd87deb1556" providerId="ADAL" clId="{9337EDE7-3071-7041-9609-88101F6B38D7}" dt="2024-06-18T13:00:36.565" v="1459" actId="1076"/>
        <pc:sldMkLst>
          <pc:docMk/>
          <pc:sldMk cId="1077565761" sldId="12761"/>
        </pc:sldMkLst>
        <pc:spChg chg="mod">
          <ac:chgData name="Carla-Elena Almaleh - ECF" userId="93e4c657-1d71-4c4d-bebb-cfd87deb1556" providerId="ADAL" clId="{9337EDE7-3071-7041-9609-88101F6B38D7}" dt="2024-06-18T13:00:36.565" v="1459" actId="1076"/>
          <ac:spMkLst>
            <pc:docMk/>
            <pc:sldMk cId="1077565761" sldId="12761"/>
            <ac:spMk id="9" creationId="{1AB6C630-8C14-BB7E-C1DE-78A508F7BAAF}"/>
          </ac:spMkLst>
        </pc:spChg>
        <pc:picChg chg="add mod">
          <ac:chgData name="Carla-Elena Almaleh - ECF" userId="93e4c657-1d71-4c4d-bebb-cfd87deb1556" providerId="ADAL" clId="{9337EDE7-3071-7041-9609-88101F6B38D7}" dt="2024-06-18T13:00:28.029" v="1453" actId="167"/>
          <ac:picMkLst>
            <pc:docMk/>
            <pc:sldMk cId="1077565761" sldId="12761"/>
            <ac:picMk id="2" creationId="{3A3507F2-584B-1C3B-CA37-C7769E2F64F2}"/>
          </ac:picMkLst>
        </pc:picChg>
        <pc:picChg chg="del">
          <ac:chgData name="Carla-Elena Almaleh - ECF" userId="93e4c657-1d71-4c4d-bebb-cfd87deb1556" providerId="ADAL" clId="{9337EDE7-3071-7041-9609-88101F6B38D7}" dt="2024-06-18T13:00:29.314" v="1454" actId="478"/>
          <ac:picMkLst>
            <pc:docMk/>
            <pc:sldMk cId="1077565761" sldId="12761"/>
            <ac:picMk id="4" creationId="{F86DF7BC-969A-4E7F-E10B-13BF1483EB0F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9T15:08:22.912" v="1742" actId="1076"/>
        <pc:sldMkLst>
          <pc:docMk/>
          <pc:sldMk cId="582576538" sldId="12764"/>
        </pc:sldMkLst>
        <pc:spChg chg="add del mod">
          <ac:chgData name="Carla-Elena Almaleh - ECF" userId="93e4c657-1d71-4c4d-bebb-cfd87deb1556" providerId="ADAL" clId="{9337EDE7-3071-7041-9609-88101F6B38D7}" dt="2024-06-18T12:30:19.315" v="307" actId="478"/>
          <ac:spMkLst>
            <pc:docMk/>
            <pc:sldMk cId="582576538" sldId="12764"/>
            <ac:spMk id="2" creationId="{CCD58C98-1FFC-10F6-868E-C02DA68FB958}"/>
          </ac:spMkLst>
        </pc:spChg>
        <pc:spChg chg="add del mod">
          <ac:chgData name="Carla-Elena Almaleh - ECF" userId="93e4c657-1d71-4c4d-bebb-cfd87deb1556" providerId="ADAL" clId="{9337EDE7-3071-7041-9609-88101F6B38D7}" dt="2024-06-18T12:31:32.852" v="317" actId="478"/>
          <ac:spMkLst>
            <pc:docMk/>
            <pc:sldMk cId="582576538" sldId="12764"/>
            <ac:spMk id="3" creationId="{4BD6B7F1-834C-E5BF-F2DE-3E362C4D9403}"/>
          </ac:spMkLst>
        </pc:spChg>
        <pc:spChg chg="add mod">
          <ac:chgData name="Carla-Elena Almaleh - ECF" userId="93e4c657-1d71-4c4d-bebb-cfd87deb1556" providerId="ADAL" clId="{9337EDE7-3071-7041-9609-88101F6B38D7}" dt="2024-06-18T12:34:33.745" v="359" actId="14100"/>
          <ac:spMkLst>
            <pc:docMk/>
            <pc:sldMk cId="582576538" sldId="12764"/>
            <ac:spMk id="4" creationId="{C0D2EEC9-8D06-F6A4-2E23-9C2988160092}"/>
          </ac:spMkLst>
        </pc:spChg>
        <pc:spChg chg="mod">
          <ac:chgData name="Carla-Elena Almaleh - ECF" userId="93e4c657-1d71-4c4d-bebb-cfd87deb1556" providerId="ADAL" clId="{9337EDE7-3071-7041-9609-88101F6B38D7}" dt="2024-06-18T12:35:37.797" v="375" actId="1076"/>
          <ac:spMkLst>
            <pc:docMk/>
            <pc:sldMk cId="582576538" sldId="12764"/>
            <ac:spMk id="5" creationId="{DDAC149E-F91C-4516-2115-0068C1E32089}"/>
          </ac:spMkLst>
        </pc:spChg>
        <pc:spChg chg="mod">
          <ac:chgData name="Carla-Elena Almaleh - ECF" userId="93e4c657-1d71-4c4d-bebb-cfd87deb1556" providerId="ADAL" clId="{9337EDE7-3071-7041-9609-88101F6B38D7}" dt="2024-06-18T12:34:01.989" v="353"/>
          <ac:spMkLst>
            <pc:docMk/>
            <pc:sldMk cId="582576538" sldId="12764"/>
            <ac:spMk id="7" creationId="{9B8E827C-99DB-15A1-6E54-93F8388B0F79}"/>
          </ac:spMkLst>
        </pc:spChg>
        <pc:spChg chg="del mod">
          <ac:chgData name="Carla-Elena Almaleh - ECF" userId="93e4c657-1d71-4c4d-bebb-cfd87deb1556" providerId="ADAL" clId="{9337EDE7-3071-7041-9609-88101F6B38D7}" dt="2024-06-18T12:41:09.367" v="743" actId="478"/>
          <ac:spMkLst>
            <pc:docMk/>
            <pc:sldMk cId="582576538" sldId="12764"/>
            <ac:spMk id="8" creationId="{C0C6DBE1-FC9D-66FD-9A43-A29FBB6311C3}"/>
          </ac:spMkLst>
        </pc:spChg>
        <pc:spChg chg="mod">
          <ac:chgData name="Carla-Elena Almaleh - ECF" userId="93e4c657-1d71-4c4d-bebb-cfd87deb1556" providerId="ADAL" clId="{9337EDE7-3071-7041-9609-88101F6B38D7}" dt="2024-06-18T12:42:14.307" v="760" actId="1036"/>
          <ac:spMkLst>
            <pc:docMk/>
            <pc:sldMk cId="582576538" sldId="12764"/>
            <ac:spMk id="10" creationId="{80C45F57-5DD2-82D6-B4D0-49A1349E7BDF}"/>
          </ac:spMkLst>
        </pc:spChg>
        <pc:spChg chg="add mod">
          <ac:chgData name="Carla-Elena Almaleh - ECF" userId="93e4c657-1d71-4c4d-bebb-cfd87deb1556" providerId="ADAL" clId="{9337EDE7-3071-7041-9609-88101F6B38D7}" dt="2024-06-19T15:08:22.912" v="1742" actId="1076"/>
          <ac:spMkLst>
            <pc:docMk/>
            <pc:sldMk cId="582576538" sldId="12764"/>
            <ac:spMk id="11" creationId="{AF68AEC8-75B1-6B3D-6610-27E322C1C315}"/>
          </ac:spMkLst>
        </pc:spChg>
        <pc:spChg chg="add mod">
          <ac:chgData name="Carla-Elena Almaleh - ECF" userId="93e4c657-1d71-4c4d-bebb-cfd87deb1556" providerId="ADAL" clId="{9337EDE7-3071-7041-9609-88101F6B38D7}" dt="2024-06-18T12:41:34.421" v="745" actId="14100"/>
          <ac:spMkLst>
            <pc:docMk/>
            <pc:sldMk cId="582576538" sldId="12764"/>
            <ac:spMk id="12" creationId="{528F7504-0C54-F1BB-655F-B0B57C812446}"/>
          </ac:spMkLst>
        </pc:spChg>
        <pc:spChg chg="add del mod">
          <ac:chgData name="Carla-Elena Almaleh - ECF" userId="93e4c657-1d71-4c4d-bebb-cfd87deb1556" providerId="ADAL" clId="{9337EDE7-3071-7041-9609-88101F6B38D7}" dt="2024-06-18T12:37:12.932" v="523" actId="478"/>
          <ac:spMkLst>
            <pc:docMk/>
            <pc:sldMk cId="582576538" sldId="12764"/>
            <ac:spMk id="13" creationId="{5FB3C1AF-41EA-922D-1D34-099AF0231642}"/>
          </ac:spMkLst>
        </pc:spChg>
        <pc:spChg chg="add del mod">
          <ac:chgData name="Carla-Elena Almaleh - ECF" userId="93e4c657-1d71-4c4d-bebb-cfd87deb1556" providerId="ADAL" clId="{9337EDE7-3071-7041-9609-88101F6B38D7}" dt="2024-06-18T12:37:14.568" v="524" actId="478"/>
          <ac:spMkLst>
            <pc:docMk/>
            <pc:sldMk cId="582576538" sldId="12764"/>
            <ac:spMk id="14" creationId="{F17057BC-875F-E9C9-4CFB-2953838C78B1}"/>
          </ac:spMkLst>
        </pc:spChg>
        <pc:spChg chg="add mod">
          <ac:chgData name="Carla-Elena Almaleh - ECF" userId="93e4c657-1d71-4c4d-bebb-cfd87deb1556" providerId="ADAL" clId="{9337EDE7-3071-7041-9609-88101F6B38D7}" dt="2024-06-18T12:37:56.282" v="535" actId="14100"/>
          <ac:spMkLst>
            <pc:docMk/>
            <pc:sldMk cId="582576538" sldId="12764"/>
            <ac:spMk id="15" creationId="{F39FB337-7BE8-3908-F405-88C09DA697EC}"/>
          </ac:spMkLst>
        </pc:spChg>
        <pc:spChg chg="add mod">
          <ac:chgData name="Carla-Elena Almaleh - ECF" userId="93e4c657-1d71-4c4d-bebb-cfd87deb1556" providerId="ADAL" clId="{9337EDE7-3071-7041-9609-88101F6B38D7}" dt="2024-06-18T12:41:37.260" v="746" actId="14100"/>
          <ac:spMkLst>
            <pc:docMk/>
            <pc:sldMk cId="582576538" sldId="12764"/>
            <ac:spMk id="16" creationId="{912EF875-6087-36A5-2590-D6A5618C5BCF}"/>
          </ac:spMkLst>
        </pc:spChg>
        <pc:spChg chg="add mod">
          <ac:chgData name="Carla-Elena Almaleh - ECF" userId="93e4c657-1d71-4c4d-bebb-cfd87deb1556" providerId="ADAL" clId="{9337EDE7-3071-7041-9609-88101F6B38D7}" dt="2024-06-18T12:38:38.813" v="552" actId="1076"/>
          <ac:spMkLst>
            <pc:docMk/>
            <pc:sldMk cId="582576538" sldId="12764"/>
            <ac:spMk id="18" creationId="{FDED0366-DDFA-7DE3-25CE-4EBD08C03B18}"/>
          </ac:spMkLst>
        </pc:spChg>
        <pc:spChg chg="add mod">
          <ac:chgData name="Carla-Elena Almaleh - ECF" userId="93e4c657-1d71-4c4d-bebb-cfd87deb1556" providerId="ADAL" clId="{9337EDE7-3071-7041-9609-88101F6B38D7}" dt="2024-06-18T12:39:10.625" v="562" actId="1076"/>
          <ac:spMkLst>
            <pc:docMk/>
            <pc:sldMk cId="582576538" sldId="12764"/>
            <ac:spMk id="20" creationId="{F4B5502C-4F3F-6462-77B7-72DBFEE03429}"/>
          </ac:spMkLst>
        </pc:spChg>
        <pc:spChg chg="add mod">
          <ac:chgData name="Carla-Elena Almaleh - ECF" userId="93e4c657-1d71-4c4d-bebb-cfd87deb1556" providerId="ADAL" clId="{9337EDE7-3071-7041-9609-88101F6B38D7}" dt="2024-06-18T12:41:40.834" v="747" actId="1076"/>
          <ac:spMkLst>
            <pc:docMk/>
            <pc:sldMk cId="582576538" sldId="12764"/>
            <ac:spMk id="21" creationId="{61E8AA11-85F3-8B8E-737D-B0159C3EBB44}"/>
          </ac:spMkLst>
        </pc:spChg>
        <pc:spChg chg="add mod">
          <ac:chgData name="Carla-Elena Almaleh - ECF" userId="93e4c657-1d71-4c4d-bebb-cfd87deb1556" providerId="ADAL" clId="{9337EDE7-3071-7041-9609-88101F6B38D7}" dt="2024-06-18T12:41:40.834" v="747" actId="1076"/>
          <ac:spMkLst>
            <pc:docMk/>
            <pc:sldMk cId="582576538" sldId="12764"/>
            <ac:spMk id="22" creationId="{66AB7B82-16C2-2F97-6FF1-4020377DD396}"/>
          </ac:spMkLst>
        </pc:spChg>
        <pc:spChg chg="add mod">
          <ac:chgData name="Carla-Elena Almaleh - ECF" userId="93e4c657-1d71-4c4d-bebb-cfd87deb1556" providerId="ADAL" clId="{9337EDE7-3071-7041-9609-88101F6B38D7}" dt="2024-06-18T12:41:50.319" v="753" actId="1037"/>
          <ac:spMkLst>
            <pc:docMk/>
            <pc:sldMk cId="582576538" sldId="12764"/>
            <ac:spMk id="23" creationId="{127DB16C-E09E-3FE2-9ED7-82426A319700}"/>
          </ac:spMkLst>
        </pc:spChg>
        <pc:spChg chg="add mod">
          <ac:chgData name="Carla-Elena Almaleh - ECF" userId="93e4c657-1d71-4c4d-bebb-cfd87deb1556" providerId="ADAL" clId="{9337EDE7-3071-7041-9609-88101F6B38D7}" dt="2024-06-18T12:41:50.319" v="753" actId="1037"/>
          <ac:spMkLst>
            <pc:docMk/>
            <pc:sldMk cId="582576538" sldId="12764"/>
            <ac:spMk id="24" creationId="{A2E15D8E-04D0-7B60-659D-FEFA69A796AA}"/>
          </ac:spMkLst>
        </pc:spChg>
        <pc:spChg chg="add mod">
          <ac:chgData name="Carla-Elena Almaleh - ECF" userId="93e4c657-1d71-4c4d-bebb-cfd87deb1556" providerId="ADAL" clId="{9337EDE7-3071-7041-9609-88101F6B38D7}" dt="2024-06-18T12:40:58.691" v="720" actId="207"/>
          <ac:spMkLst>
            <pc:docMk/>
            <pc:sldMk cId="582576538" sldId="12764"/>
            <ac:spMk id="25" creationId="{F4A51570-59EE-2507-CEFE-10DA0BE3BE50}"/>
          </ac:spMkLst>
        </pc:spChg>
        <pc:spChg chg="add mod">
          <ac:chgData name="Carla-Elena Almaleh - ECF" userId="93e4c657-1d71-4c4d-bebb-cfd87deb1556" providerId="ADAL" clId="{9337EDE7-3071-7041-9609-88101F6B38D7}" dt="2024-06-18T12:41:06.258" v="742" actId="20577"/>
          <ac:spMkLst>
            <pc:docMk/>
            <pc:sldMk cId="582576538" sldId="12764"/>
            <ac:spMk id="26" creationId="{2B5268F2-048D-968E-4E7F-8379C8949EBB}"/>
          </ac:spMkLst>
        </pc:spChg>
        <pc:picChg chg="add mod">
          <ac:chgData name="Carla-Elena Almaleh - ECF" userId="93e4c657-1d71-4c4d-bebb-cfd87deb1556" providerId="ADAL" clId="{9337EDE7-3071-7041-9609-88101F6B38D7}" dt="2024-06-18T12:41:25.181" v="744" actId="207"/>
          <ac:picMkLst>
            <pc:docMk/>
            <pc:sldMk cId="582576538" sldId="12764"/>
            <ac:picMk id="9" creationId="{B207F6E5-8981-2574-D061-9DCF371F4D95}"/>
          </ac:picMkLst>
        </pc:picChg>
      </pc:sldChg>
      <pc:sldChg chg="modSp mod">
        <pc:chgData name="Carla-Elena Almaleh - ECF" userId="93e4c657-1d71-4c4d-bebb-cfd87deb1556" providerId="ADAL" clId="{9337EDE7-3071-7041-9609-88101F6B38D7}" dt="2024-06-18T12:06:33.447" v="62" actId="1037"/>
        <pc:sldMkLst>
          <pc:docMk/>
          <pc:sldMk cId="2588640983" sldId="12766"/>
        </pc:sldMkLst>
        <pc:spChg chg="mod">
          <ac:chgData name="Carla-Elena Almaleh - ECF" userId="93e4c657-1d71-4c4d-bebb-cfd87deb1556" providerId="ADAL" clId="{9337EDE7-3071-7041-9609-88101F6B38D7}" dt="2024-06-18T12:06:33.447" v="62" actId="1037"/>
          <ac:spMkLst>
            <pc:docMk/>
            <pc:sldMk cId="2588640983" sldId="12766"/>
            <ac:spMk id="5" creationId="{FA9F3F39-2E1D-3A6F-07C6-9DE5F123CA95}"/>
          </ac:spMkLst>
        </pc:spChg>
      </pc:sldChg>
      <pc:sldChg chg="addSp delSp modSp mod">
        <pc:chgData name="Carla-Elena Almaleh - ECF" userId="93e4c657-1d71-4c4d-bebb-cfd87deb1556" providerId="ADAL" clId="{9337EDE7-3071-7041-9609-88101F6B38D7}" dt="2024-06-18T12:24:39.565" v="293" actId="167"/>
        <pc:sldMkLst>
          <pc:docMk/>
          <pc:sldMk cId="1811522137" sldId="12767"/>
        </pc:sldMkLst>
        <pc:spChg chg="mod">
          <ac:chgData name="Carla-Elena Almaleh - ECF" userId="93e4c657-1d71-4c4d-bebb-cfd87deb1556" providerId="ADAL" clId="{9337EDE7-3071-7041-9609-88101F6B38D7}" dt="2024-06-18T12:21:35.606" v="246" actId="1076"/>
          <ac:spMkLst>
            <pc:docMk/>
            <pc:sldMk cId="1811522137" sldId="12767"/>
            <ac:spMk id="4" creationId="{B2FA2B25-8F21-C6E6-95B6-7E9053BBEF27}"/>
          </ac:spMkLst>
        </pc:spChg>
        <pc:spChg chg="mod">
          <ac:chgData name="Carla-Elena Almaleh - ECF" userId="93e4c657-1d71-4c4d-bebb-cfd87deb1556" providerId="ADAL" clId="{9337EDE7-3071-7041-9609-88101F6B38D7}" dt="2024-06-18T12:21:32.971" v="245" actId="1076"/>
          <ac:spMkLst>
            <pc:docMk/>
            <pc:sldMk cId="1811522137" sldId="12767"/>
            <ac:spMk id="5" creationId="{DDAC149E-F91C-4516-2115-0068C1E32089}"/>
          </ac:spMkLst>
        </pc:spChg>
        <pc:spChg chg="mod">
          <ac:chgData name="Carla-Elena Almaleh - ECF" userId="93e4c657-1d71-4c4d-bebb-cfd87deb1556" providerId="ADAL" clId="{9337EDE7-3071-7041-9609-88101F6B38D7}" dt="2024-06-18T12:21:14.484" v="241" actId="1076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Carla-Elena Almaleh - ECF" userId="93e4c657-1d71-4c4d-bebb-cfd87deb1556" providerId="ADAL" clId="{9337EDE7-3071-7041-9609-88101F6B38D7}" dt="2024-06-18T12:17:01.241" v="205" actId="207"/>
          <ac:spMkLst>
            <pc:docMk/>
            <pc:sldMk cId="1811522137" sldId="12767"/>
            <ac:spMk id="7" creationId="{194FB661-9F6A-36A1-3AE8-30928ECEC585}"/>
          </ac:spMkLst>
        </pc:spChg>
        <pc:spChg chg="mod">
          <ac:chgData name="Carla-Elena Almaleh - ECF" userId="93e4c657-1d71-4c4d-bebb-cfd87deb1556" providerId="ADAL" clId="{9337EDE7-3071-7041-9609-88101F6B38D7}" dt="2024-06-18T12:20:04.382" v="216" actId="2711"/>
          <ac:spMkLst>
            <pc:docMk/>
            <pc:sldMk cId="1811522137" sldId="12767"/>
            <ac:spMk id="11" creationId="{F4ACDEB9-5EDB-C235-29A6-988DA8D19438}"/>
          </ac:spMkLst>
        </pc:spChg>
        <pc:spChg chg="add mod">
          <ac:chgData name="Carla-Elena Almaleh - ECF" userId="93e4c657-1d71-4c4d-bebb-cfd87deb1556" providerId="ADAL" clId="{9337EDE7-3071-7041-9609-88101F6B38D7}" dt="2024-06-18T12:19:44.234" v="213" actId="167"/>
          <ac:spMkLst>
            <pc:docMk/>
            <pc:sldMk cId="1811522137" sldId="12767"/>
            <ac:spMk id="12" creationId="{5C2FA81A-FD55-037E-7D27-8B0A44E67BF8}"/>
          </ac:spMkLst>
        </pc:spChg>
        <pc:spChg chg="add del mod">
          <ac:chgData name="Carla-Elena Almaleh - ECF" userId="93e4c657-1d71-4c4d-bebb-cfd87deb1556" providerId="ADAL" clId="{9337EDE7-3071-7041-9609-88101F6B38D7}" dt="2024-06-18T12:21:42.479" v="249"/>
          <ac:spMkLst>
            <pc:docMk/>
            <pc:sldMk cId="1811522137" sldId="12767"/>
            <ac:spMk id="16" creationId="{284CA4FC-0249-7F07-E3C3-5E4164113F6D}"/>
          </ac:spMkLst>
        </pc:spChg>
        <pc:spChg chg="mod">
          <ac:chgData name="Carla-Elena Almaleh - ECF" userId="93e4c657-1d71-4c4d-bebb-cfd87deb1556" providerId="ADAL" clId="{9337EDE7-3071-7041-9609-88101F6B38D7}" dt="2024-06-18T12:20:46.659" v="222" actId="1076"/>
          <ac:spMkLst>
            <pc:docMk/>
            <pc:sldMk cId="1811522137" sldId="12767"/>
            <ac:spMk id="20" creationId="{244D73A9-481B-D9D0-8EF5-A931F5602824}"/>
          </ac:spMkLst>
        </pc:spChg>
        <pc:spChg chg="add mod">
          <ac:chgData name="Carla-Elena Almaleh - ECF" userId="93e4c657-1d71-4c4d-bebb-cfd87deb1556" providerId="ADAL" clId="{9337EDE7-3071-7041-9609-88101F6B38D7}" dt="2024-06-18T12:24:28.634" v="290" actId="1076"/>
          <ac:spMkLst>
            <pc:docMk/>
            <pc:sldMk cId="1811522137" sldId="12767"/>
            <ac:spMk id="21" creationId="{8966296A-A8A5-88FB-ACDA-18C72E8C2556}"/>
          </ac:spMkLst>
        </pc:spChg>
        <pc:spChg chg="mod">
          <ac:chgData name="Carla-Elena Almaleh - ECF" userId="93e4c657-1d71-4c4d-bebb-cfd87deb1556" providerId="ADAL" clId="{9337EDE7-3071-7041-9609-88101F6B38D7}" dt="2024-06-18T12:20:46.659" v="222" actId="1076"/>
          <ac:spMkLst>
            <pc:docMk/>
            <pc:sldMk cId="1811522137" sldId="12767"/>
            <ac:spMk id="23" creationId="{880F47A5-EEE5-D5ED-F941-45E86ADC266F}"/>
          </ac:spMkLst>
        </pc:spChg>
        <pc:spChg chg="add mod">
          <ac:chgData name="Carla-Elena Almaleh - ECF" userId="93e4c657-1d71-4c4d-bebb-cfd87deb1556" providerId="ADAL" clId="{9337EDE7-3071-7041-9609-88101F6B38D7}" dt="2024-06-18T12:24:24.283" v="289" actId="1076"/>
          <ac:spMkLst>
            <pc:docMk/>
            <pc:sldMk cId="1811522137" sldId="12767"/>
            <ac:spMk id="26" creationId="{74518F23-60E1-D6AF-52A0-723119A6CF3C}"/>
          </ac:spMkLst>
        </pc:spChg>
        <pc:spChg chg="add mod">
          <ac:chgData name="Carla-Elena Almaleh - ECF" userId="93e4c657-1d71-4c4d-bebb-cfd87deb1556" providerId="ADAL" clId="{9337EDE7-3071-7041-9609-88101F6B38D7}" dt="2024-06-18T12:24:13.016" v="288" actId="1076"/>
          <ac:spMkLst>
            <pc:docMk/>
            <pc:sldMk cId="1811522137" sldId="12767"/>
            <ac:spMk id="27" creationId="{67E50C6A-2E94-DDCC-7E22-2076934A9EF6}"/>
          </ac:spMkLst>
        </pc:spChg>
        <pc:spChg chg="add mod">
          <ac:chgData name="Carla-Elena Almaleh - ECF" userId="93e4c657-1d71-4c4d-bebb-cfd87deb1556" providerId="ADAL" clId="{9337EDE7-3071-7041-9609-88101F6B38D7}" dt="2024-06-18T12:24:39.565" v="293" actId="167"/>
          <ac:spMkLst>
            <pc:docMk/>
            <pc:sldMk cId="1811522137" sldId="12767"/>
            <ac:spMk id="28" creationId="{355B00D9-13B3-CE95-E495-16CEA0D9CC74}"/>
          </ac:spMkLst>
        </pc:spChg>
        <pc:grpChg chg="add mod">
          <ac:chgData name="Carla-Elena Almaleh - ECF" userId="93e4c657-1d71-4c4d-bebb-cfd87deb1556" providerId="ADAL" clId="{9337EDE7-3071-7041-9609-88101F6B38D7}" dt="2024-06-18T12:21:29.838" v="244" actId="1076"/>
          <ac:grpSpMkLst>
            <pc:docMk/>
            <pc:sldMk cId="1811522137" sldId="12767"/>
            <ac:grpSpMk id="14" creationId="{D78255A6-ADAF-1A84-4F41-14EC587015FC}"/>
          </ac:grpSpMkLst>
        </pc:grpChg>
        <pc:grpChg chg="add mod">
          <ac:chgData name="Carla-Elena Almaleh - ECF" userId="93e4c657-1d71-4c4d-bebb-cfd87deb1556" providerId="ADAL" clId="{9337EDE7-3071-7041-9609-88101F6B38D7}" dt="2024-06-18T12:21:39.919" v="247" actId="1076"/>
          <ac:grpSpMkLst>
            <pc:docMk/>
            <pc:sldMk cId="1811522137" sldId="12767"/>
            <ac:grpSpMk id="15" creationId="{6712D4C1-B592-7CD2-AD67-8AB6D28E21F0}"/>
          </ac:grpSpMkLst>
        </pc:grpChg>
        <pc:grpChg chg="add del mod">
          <ac:chgData name="Carla-Elena Almaleh - ECF" userId="93e4c657-1d71-4c4d-bebb-cfd87deb1556" providerId="ADAL" clId="{9337EDE7-3071-7041-9609-88101F6B38D7}" dt="2024-06-18T12:22:36.495" v="277" actId="478"/>
          <ac:grpSpMkLst>
            <pc:docMk/>
            <pc:sldMk cId="1811522137" sldId="12767"/>
            <ac:grpSpMk id="18" creationId="{03423BDF-BBDA-4392-D3F4-CE508A91C0F5}"/>
          </ac:grpSpMkLst>
        </pc:grpChg>
        <pc:picChg chg="mod">
          <ac:chgData name="Carla-Elena Almaleh - ECF" userId="93e4c657-1d71-4c4d-bebb-cfd87deb1556" providerId="ADAL" clId="{9337EDE7-3071-7041-9609-88101F6B38D7}" dt="2024-06-18T12:19:28.328" v="210" actId="1076"/>
          <ac:picMkLst>
            <pc:docMk/>
            <pc:sldMk cId="1811522137" sldId="12767"/>
            <ac:picMk id="3" creationId="{7825F761-AD2D-70CF-CFA0-7F59AC2116B5}"/>
          </ac:picMkLst>
        </pc:picChg>
        <pc:picChg chg="mod">
          <ac:chgData name="Carla-Elena Almaleh - ECF" userId="93e4c657-1d71-4c4d-bebb-cfd87deb1556" providerId="ADAL" clId="{9337EDE7-3071-7041-9609-88101F6B38D7}" dt="2024-06-18T12:20:46.659" v="222" actId="1076"/>
          <ac:picMkLst>
            <pc:docMk/>
            <pc:sldMk cId="1811522137" sldId="12767"/>
            <ac:picMk id="13" creationId="{5F42BA20-15C6-755C-25F3-181F3E68609E}"/>
          </ac:picMkLst>
        </pc:picChg>
        <pc:picChg chg="mod">
          <ac:chgData name="Carla-Elena Almaleh - ECF" userId="93e4c657-1d71-4c4d-bebb-cfd87deb1556" providerId="ADAL" clId="{9337EDE7-3071-7041-9609-88101F6B38D7}" dt="2024-06-18T12:20:46.659" v="222" actId="1076"/>
          <ac:picMkLst>
            <pc:docMk/>
            <pc:sldMk cId="1811522137" sldId="12767"/>
            <ac:picMk id="19" creationId="{271295D4-A280-E71B-506C-EABAB0E7F6DD}"/>
          </ac:picMkLst>
        </pc:picChg>
        <pc:picChg chg="add mod">
          <ac:chgData name="Carla-Elena Almaleh - ECF" userId="93e4c657-1d71-4c4d-bebb-cfd87deb1556" providerId="ADAL" clId="{9337EDE7-3071-7041-9609-88101F6B38D7}" dt="2024-06-18T12:24:24.283" v="289" actId="1076"/>
          <ac:picMkLst>
            <pc:docMk/>
            <pc:sldMk cId="1811522137" sldId="12767"/>
            <ac:picMk id="24" creationId="{7136B966-9A9C-D2E3-03C1-5746EF4BB2AA}"/>
          </ac:picMkLst>
        </pc:picChg>
        <pc:picChg chg="add mod">
          <ac:chgData name="Carla-Elena Almaleh - ECF" userId="93e4c657-1d71-4c4d-bebb-cfd87deb1556" providerId="ADAL" clId="{9337EDE7-3071-7041-9609-88101F6B38D7}" dt="2024-06-18T12:24:24.283" v="289" actId="1076"/>
          <ac:picMkLst>
            <pc:docMk/>
            <pc:sldMk cId="1811522137" sldId="12767"/>
            <ac:picMk id="25" creationId="{F3B91B56-C0C8-FBEB-80C6-AC1D5DB42D66}"/>
          </ac:picMkLst>
        </pc:picChg>
        <pc:picChg chg="add del">
          <ac:chgData name="Carla-Elena Almaleh - ECF" userId="93e4c657-1d71-4c4d-bebb-cfd87deb1556" providerId="ADAL" clId="{9337EDE7-3071-7041-9609-88101F6B38D7}" dt="2024-06-18T12:22:36.495" v="277" actId="478"/>
          <ac:picMkLst>
            <pc:docMk/>
            <pc:sldMk cId="1811522137" sldId="12767"/>
            <ac:picMk id="1026" creationId="{AF0ADC0F-FA11-5335-F12D-4F1A1847E5C1}"/>
          </ac:picMkLst>
        </pc:picChg>
        <pc:picChg chg="add del">
          <ac:chgData name="Carla-Elena Almaleh - ECF" userId="93e4c657-1d71-4c4d-bebb-cfd87deb1556" providerId="ADAL" clId="{9337EDE7-3071-7041-9609-88101F6B38D7}" dt="2024-06-18T12:22:55.055" v="279" actId="478"/>
          <ac:picMkLst>
            <pc:docMk/>
            <pc:sldMk cId="1811522137" sldId="12767"/>
            <ac:picMk id="1028" creationId="{0CB1468D-CB4E-3D5A-DCAC-9A268A95F13F}"/>
          </ac:picMkLst>
        </pc:picChg>
        <pc:picChg chg="add del">
          <ac:chgData name="Carla-Elena Almaleh - ECF" userId="93e4c657-1d71-4c4d-bebb-cfd87deb1556" providerId="ADAL" clId="{9337EDE7-3071-7041-9609-88101F6B38D7}" dt="2024-06-18T12:23:46.871" v="283" actId="478"/>
          <ac:picMkLst>
            <pc:docMk/>
            <pc:sldMk cId="1811522137" sldId="12767"/>
            <ac:picMk id="1030" creationId="{D485B965-35F4-2D12-D523-CBCC2D950656}"/>
          </ac:picMkLst>
        </pc:picChg>
      </pc:sldChg>
      <pc:sldChg chg="addSp delSp modSp add mod">
        <pc:chgData name="Carla-Elena Almaleh - ECF" userId="93e4c657-1d71-4c4d-bebb-cfd87deb1556" providerId="ADAL" clId="{9337EDE7-3071-7041-9609-88101F6B38D7}" dt="2024-06-18T12:16:40.763" v="141" actId="208"/>
        <pc:sldMkLst>
          <pc:docMk/>
          <pc:sldMk cId="1517666074" sldId="12770"/>
        </pc:sldMkLst>
        <pc:spChg chg="mod">
          <ac:chgData name="Carla-Elena Almaleh - ECF" userId="93e4c657-1d71-4c4d-bebb-cfd87deb1556" providerId="ADAL" clId="{9337EDE7-3071-7041-9609-88101F6B38D7}" dt="2024-06-18T12:16:38.087" v="140" actId="1076"/>
          <ac:spMkLst>
            <pc:docMk/>
            <pc:sldMk cId="1517666074" sldId="12770"/>
            <ac:spMk id="2" creationId="{975AC50E-88A3-D118-5289-32DE223705B8}"/>
          </ac:spMkLst>
        </pc:spChg>
        <pc:spChg chg="del">
          <ac:chgData name="Carla-Elena Almaleh - ECF" userId="93e4c657-1d71-4c4d-bebb-cfd87deb1556" providerId="ADAL" clId="{9337EDE7-3071-7041-9609-88101F6B38D7}" dt="2024-06-18T12:16:11.628" v="131" actId="478"/>
          <ac:spMkLst>
            <pc:docMk/>
            <pc:sldMk cId="1517666074" sldId="12770"/>
            <ac:spMk id="6" creationId="{AA2A7F58-593F-915F-E726-DA38F86CE234}"/>
          </ac:spMkLst>
        </pc:spChg>
        <pc:spChg chg="del">
          <ac:chgData name="Carla-Elena Almaleh - ECF" userId="93e4c657-1d71-4c4d-bebb-cfd87deb1556" providerId="ADAL" clId="{9337EDE7-3071-7041-9609-88101F6B38D7}" dt="2024-06-18T12:16:12.308" v="132" actId="478"/>
          <ac:spMkLst>
            <pc:docMk/>
            <pc:sldMk cId="1517666074" sldId="12770"/>
            <ac:spMk id="8" creationId="{C18F3EEC-466D-ABC7-7911-BC9C343C2C53}"/>
          </ac:spMkLst>
        </pc:spChg>
        <pc:spChg chg="mod">
          <ac:chgData name="Carla-Elena Almaleh - ECF" userId="93e4c657-1d71-4c4d-bebb-cfd87deb1556" providerId="ADAL" clId="{9337EDE7-3071-7041-9609-88101F6B38D7}" dt="2024-06-18T12:16:22.288" v="136" actId="1076"/>
          <ac:spMkLst>
            <pc:docMk/>
            <pc:sldMk cId="1517666074" sldId="12770"/>
            <ac:spMk id="9" creationId="{0B92CB98-948F-559B-727C-06E5147FEAC2}"/>
          </ac:spMkLst>
        </pc:spChg>
        <pc:spChg chg="mod">
          <ac:chgData name="Carla-Elena Almaleh - ECF" userId="93e4c657-1d71-4c4d-bebb-cfd87deb1556" providerId="ADAL" clId="{9337EDE7-3071-7041-9609-88101F6B38D7}" dt="2024-06-18T12:16:18.896" v="135" actId="1076"/>
          <ac:spMkLst>
            <pc:docMk/>
            <pc:sldMk cId="1517666074" sldId="12770"/>
            <ac:spMk id="13" creationId="{06898D5A-E0BA-933A-2FF2-B775383C6D2F}"/>
          </ac:spMkLst>
        </pc:spChg>
        <pc:picChg chg="del mod modCrop">
          <ac:chgData name="Carla-Elena Almaleh - ECF" userId="93e4c657-1d71-4c4d-bebb-cfd87deb1556" providerId="ADAL" clId="{9337EDE7-3071-7041-9609-88101F6B38D7}" dt="2024-06-18T12:14:00.988" v="80" actId="478"/>
          <ac:picMkLst>
            <pc:docMk/>
            <pc:sldMk cId="1517666074" sldId="12770"/>
            <ac:picMk id="4" creationId="{923717B5-2B99-E3A3-5C75-E6102E49DA23}"/>
          </ac:picMkLst>
        </pc:picChg>
        <pc:picChg chg="add del mod">
          <ac:chgData name="Carla-Elena Almaleh - ECF" userId="93e4c657-1d71-4c4d-bebb-cfd87deb1556" providerId="ADAL" clId="{9337EDE7-3071-7041-9609-88101F6B38D7}" dt="2024-06-18T12:15:55.767" v="123" actId="478"/>
          <ac:picMkLst>
            <pc:docMk/>
            <pc:sldMk cId="1517666074" sldId="12770"/>
            <ac:picMk id="5" creationId="{CAB33841-289E-CF98-BA5F-3B44BF7E10A3}"/>
          </ac:picMkLst>
        </pc:picChg>
        <pc:picChg chg="add mod modCrop">
          <ac:chgData name="Carla-Elena Almaleh - ECF" userId="93e4c657-1d71-4c4d-bebb-cfd87deb1556" providerId="ADAL" clId="{9337EDE7-3071-7041-9609-88101F6B38D7}" dt="2024-06-18T12:16:16.650" v="134" actId="1076"/>
          <ac:picMkLst>
            <pc:docMk/>
            <pc:sldMk cId="1517666074" sldId="12770"/>
            <ac:picMk id="10" creationId="{145504FB-E318-757E-5E5D-C5C0766B31E5}"/>
          </ac:picMkLst>
        </pc:picChg>
        <pc:cxnChg chg="mod">
          <ac:chgData name="Carla-Elena Almaleh - ECF" userId="93e4c657-1d71-4c4d-bebb-cfd87deb1556" providerId="ADAL" clId="{9337EDE7-3071-7041-9609-88101F6B38D7}" dt="2024-06-18T12:16:40.763" v="141" actId="208"/>
          <ac:cxnSpMkLst>
            <pc:docMk/>
            <pc:sldMk cId="1517666074" sldId="12770"/>
            <ac:cxnSpMk id="11" creationId="{F7BFC841-0850-DDB1-29C8-6B9FDF4468DD}"/>
          </ac:cxnSpMkLst>
        </pc:cxnChg>
      </pc:sldChg>
      <pc:sldChg chg="del">
        <pc:chgData name="Carla-Elena Almaleh - ECF" userId="93e4c657-1d71-4c4d-bebb-cfd87deb1556" providerId="ADAL" clId="{9337EDE7-3071-7041-9609-88101F6B38D7}" dt="2024-06-18T12:24:52.846" v="294" actId="2696"/>
        <pc:sldMkLst>
          <pc:docMk/>
          <pc:sldMk cId="71125560" sldId="12771"/>
        </pc:sldMkLst>
      </pc:sldChg>
      <pc:sldChg chg="delSp modSp mod">
        <pc:chgData name="Carla-Elena Almaleh - ECF" userId="93e4c657-1d71-4c4d-bebb-cfd87deb1556" providerId="ADAL" clId="{9337EDE7-3071-7041-9609-88101F6B38D7}" dt="2024-06-18T12:59:19.487" v="1444" actId="1076"/>
        <pc:sldMkLst>
          <pc:docMk/>
          <pc:sldMk cId="1671841083" sldId="12776"/>
        </pc:sldMkLst>
        <pc:spChg chg="mod">
          <ac:chgData name="Carla-Elena Almaleh - ECF" userId="93e4c657-1d71-4c4d-bebb-cfd87deb1556" providerId="ADAL" clId="{9337EDE7-3071-7041-9609-88101F6B38D7}" dt="2024-06-18T12:59:19.487" v="1444" actId="1076"/>
          <ac:spMkLst>
            <pc:docMk/>
            <pc:sldMk cId="1671841083" sldId="12776"/>
            <ac:spMk id="9" creationId="{1AB6C630-8C14-BB7E-C1DE-78A508F7BAAF}"/>
          </ac:spMkLst>
        </pc:spChg>
        <pc:picChg chg="del">
          <ac:chgData name="Carla-Elena Almaleh - ECF" userId="93e4c657-1d71-4c4d-bebb-cfd87deb1556" providerId="ADAL" clId="{9337EDE7-3071-7041-9609-88101F6B38D7}" dt="2024-06-18T12:59:09.355" v="1439" actId="478"/>
          <ac:picMkLst>
            <pc:docMk/>
            <pc:sldMk cId="1671841083" sldId="12776"/>
            <ac:picMk id="5" creationId="{3F658A39-40B6-F46E-43A1-163B52724B9F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00:09.883" v="1451" actId="1076"/>
        <pc:sldMkLst>
          <pc:docMk/>
          <pc:sldMk cId="3607741316" sldId="12777"/>
        </pc:sldMkLst>
        <pc:spChg chg="mod">
          <ac:chgData name="Carla-Elena Almaleh - ECF" userId="93e4c657-1d71-4c4d-bebb-cfd87deb1556" providerId="ADAL" clId="{9337EDE7-3071-7041-9609-88101F6B38D7}" dt="2024-06-18T13:00:09.883" v="1451" actId="1076"/>
          <ac:spMkLst>
            <pc:docMk/>
            <pc:sldMk cId="3607741316" sldId="12777"/>
            <ac:spMk id="9" creationId="{1AB6C630-8C14-BB7E-C1DE-78A508F7BAAF}"/>
          </ac:spMkLst>
        </pc:spChg>
        <pc:picChg chg="add mod">
          <ac:chgData name="Carla-Elena Almaleh - ECF" userId="93e4c657-1d71-4c4d-bebb-cfd87deb1556" providerId="ADAL" clId="{9337EDE7-3071-7041-9609-88101F6B38D7}" dt="2024-06-18T12:59:56.969" v="1447" actId="167"/>
          <ac:picMkLst>
            <pc:docMk/>
            <pc:sldMk cId="3607741316" sldId="12777"/>
            <ac:picMk id="2" creationId="{2ED05893-C4FE-13B5-7B89-098D8C82786B}"/>
          </ac:picMkLst>
        </pc:picChg>
        <pc:picChg chg="del">
          <ac:chgData name="Carla-Elena Almaleh - ECF" userId="93e4c657-1d71-4c4d-bebb-cfd87deb1556" providerId="ADAL" clId="{9337EDE7-3071-7041-9609-88101F6B38D7}" dt="2024-06-18T13:00:02.544" v="1448" actId="478"/>
          <ac:picMkLst>
            <pc:docMk/>
            <pc:sldMk cId="3607741316" sldId="12777"/>
            <ac:picMk id="3" creationId="{BB4AD9AD-B1A7-C1C0-C3AA-F81971413A40}"/>
          </ac:picMkLst>
        </pc:picChg>
      </pc:sldChg>
    </pc:docChg>
  </pc:docChgLst>
  <pc:docChgLst>
    <pc:chgData name="Robin EL HAIK" userId="ccde22be-06ad-4c39-be36-d2b36d9111a4" providerId="ADAL" clId="{40C8DC60-198D-40C8-8C5D-107F1FEEFF94}"/>
    <pc:docChg chg="undo custSel modSld">
      <pc:chgData name="Robin EL HAIK" userId="ccde22be-06ad-4c39-be36-d2b36d9111a4" providerId="ADAL" clId="{40C8DC60-198D-40C8-8C5D-107F1FEEFF94}" dt="2024-06-13T13:00:59.159" v="98" actId="20577"/>
      <pc:docMkLst>
        <pc:docMk/>
      </pc:docMkLst>
      <pc:sldChg chg="addSp delSp modSp mod">
        <pc:chgData name="Robin EL HAIK" userId="ccde22be-06ad-4c39-be36-d2b36d9111a4" providerId="ADAL" clId="{40C8DC60-198D-40C8-8C5D-107F1FEEFF94}" dt="2024-06-13T13:00:59.159" v="98" actId="20577"/>
        <pc:sldMkLst>
          <pc:docMk/>
          <pc:sldMk cId="2211527012" sldId="428"/>
        </pc:sldMkLst>
        <pc:spChg chg="add del mod">
          <ac:chgData name="Robin EL HAIK" userId="ccde22be-06ad-4c39-be36-d2b36d9111a4" providerId="ADAL" clId="{40C8DC60-198D-40C8-8C5D-107F1FEEFF94}" dt="2024-06-13T13:00:59.159" v="98" actId="20577"/>
          <ac:spMkLst>
            <pc:docMk/>
            <pc:sldMk cId="2211527012" sldId="428"/>
            <ac:spMk id="9" creationId="{0B92CB98-948F-559B-727C-06E5147FEAC2}"/>
          </ac:spMkLst>
        </pc:spChg>
        <pc:picChg chg="mod">
          <ac:chgData name="Robin EL HAIK" userId="ccde22be-06ad-4c39-be36-d2b36d9111a4" providerId="ADAL" clId="{40C8DC60-198D-40C8-8C5D-107F1FEEFF94}" dt="2024-06-13T09:21:34.325" v="3" actId="1076"/>
          <ac:picMkLst>
            <pc:docMk/>
            <pc:sldMk cId="2211527012" sldId="428"/>
            <ac:picMk id="7" creationId="{48E080DD-A2EC-4902-A701-1DBCF4C68955}"/>
          </ac:picMkLst>
        </pc:picChg>
      </pc:sldChg>
    </pc:docChg>
  </pc:docChgLst>
  <pc:docChgLst>
    <pc:chgData name="Olivia BONELLI" userId="c95373b0-a437-46cd-9934-7adf4e9dbf31" providerId="ADAL" clId="{01C66D6B-E74F-0447-87FC-E84734DD41E8}"/>
    <pc:docChg chg="undo custSel addSld delSld modSld sldOrd">
      <pc:chgData name="Olivia BONELLI" userId="c95373b0-a437-46cd-9934-7adf4e9dbf31" providerId="ADAL" clId="{01C66D6B-E74F-0447-87FC-E84734DD41E8}" dt="2024-02-26T16:51:03.940" v="3197" actId="20577"/>
      <pc:docMkLst>
        <pc:docMk/>
      </pc:docMkLst>
      <pc:sldChg chg="modNotesTx">
        <pc:chgData name="Olivia BONELLI" userId="c95373b0-a437-46cd-9934-7adf4e9dbf31" providerId="ADAL" clId="{01C66D6B-E74F-0447-87FC-E84734DD41E8}" dt="2024-02-26T16:51:03.940" v="3197" actId="20577"/>
        <pc:sldMkLst>
          <pc:docMk/>
          <pc:sldMk cId="136186753" sldId="388"/>
        </pc:sldMkLst>
      </pc:sldChg>
      <pc:sldChg chg="delSp modSp mod">
        <pc:chgData name="Olivia BONELLI" userId="c95373b0-a437-46cd-9934-7adf4e9dbf31" providerId="ADAL" clId="{01C66D6B-E74F-0447-87FC-E84734DD41E8}" dt="2024-02-21T10:25:39.087" v="1739" actId="20577"/>
        <pc:sldMkLst>
          <pc:docMk/>
          <pc:sldMk cId="346756018" sldId="402"/>
        </pc:sldMkLst>
        <pc:spChg chg="mod">
          <ac:chgData name="Olivia BONELLI" userId="c95373b0-a437-46cd-9934-7adf4e9dbf31" providerId="ADAL" clId="{01C66D6B-E74F-0447-87FC-E84734DD41E8}" dt="2024-02-21T09:48:50.705" v="787" actId="20577"/>
          <ac:spMkLst>
            <pc:docMk/>
            <pc:sldMk cId="346756018" sldId="402"/>
            <ac:spMk id="4" creationId="{E1B305B4-4993-31B1-DD71-F4456F330ADC}"/>
          </ac:spMkLst>
        </pc:spChg>
        <pc:spChg chg="mod">
          <ac:chgData name="Olivia BONELLI" userId="c95373b0-a437-46cd-9934-7adf4e9dbf31" providerId="ADAL" clId="{01C66D6B-E74F-0447-87FC-E84734DD41E8}" dt="2024-02-21T10:25:24.938" v="1694" actId="20577"/>
          <ac:spMkLst>
            <pc:docMk/>
            <pc:sldMk cId="346756018" sldId="402"/>
            <ac:spMk id="13" creationId="{B5AA7C7D-C8BF-9D83-C394-E1B0E2AC2A97}"/>
          </ac:spMkLst>
        </pc:spChg>
        <pc:spChg chg="del">
          <ac:chgData name="Olivia BONELLI" userId="c95373b0-a437-46cd-9934-7adf4e9dbf31" providerId="ADAL" clId="{01C66D6B-E74F-0447-87FC-E84734DD41E8}" dt="2024-02-21T09:49:42.575" v="804" actId="478"/>
          <ac:spMkLst>
            <pc:docMk/>
            <pc:sldMk cId="346756018" sldId="402"/>
            <ac:spMk id="18" creationId="{4BA01F24-E87B-4EC0-BD4F-35B855CAFD4D}"/>
          </ac:spMkLst>
        </pc:spChg>
        <pc:spChg chg="mod">
          <ac:chgData name="Olivia BONELLI" userId="c95373b0-a437-46cd-9934-7adf4e9dbf31" providerId="ADAL" clId="{01C66D6B-E74F-0447-87FC-E84734DD41E8}" dt="2024-02-21T10:25:39.087" v="1739" actId="20577"/>
          <ac:spMkLst>
            <pc:docMk/>
            <pc:sldMk cId="346756018" sldId="402"/>
            <ac:spMk id="31" creationId="{91F0C186-8127-4C96-90DC-16B17112149B}"/>
          </ac:spMkLst>
        </pc:spChg>
        <pc:spChg chg="del">
          <ac:chgData name="Olivia BONELLI" userId="c95373b0-a437-46cd-9934-7adf4e9dbf31" providerId="ADAL" clId="{01C66D6B-E74F-0447-87FC-E84734DD41E8}" dt="2024-02-21T09:49:39.172" v="803" actId="478"/>
          <ac:spMkLst>
            <pc:docMk/>
            <pc:sldMk cId="346756018" sldId="402"/>
            <ac:spMk id="32" creationId="{BF8BAE58-887B-438F-B6BF-72302A18F03A}"/>
          </ac:spMkLst>
        </pc:spChg>
      </pc:sldChg>
      <pc:sldChg chg="modSp mod">
        <pc:chgData name="Olivia BONELLI" userId="c95373b0-a437-46cd-9934-7adf4e9dbf31" providerId="ADAL" clId="{01C66D6B-E74F-0447-87FC-E84734DD41E8}" dt="2024-02-21T11:40:01.016" v="3077" actId="1076"/>
        <pc:sldMkLst>
          <pc:docMk/>
          <pc:sldMk cId="2211527012" sldId="428"/>
        </pc:sldMkLst>
        <pc:picChg chg="mod">
          <ac:chgData name="Olivia BONELLI" userId="c95373b0-a437-46cd-9934-7adf4e9dbf31" providerId="ADAL" clId="{01C66D6B-E74F-0447-87FC-E84734DD41E8}" dt="2024-02-21T11:40:01.016" v="3077" actId="1076"/>
          <ac:picMkLst>
            <pc:docMk/>
            <pc:sldMk cId="2211527012" sldId="428"/>
            <ac:picMk id="7" creationId="{48E080DD-A2EC-4902-A701-1DBCF4C68955}"/>
          </ac:picMkLst>
        </pc:picChg>
      </pc:sldChg>
      <pc:sldChg chg="delSp modSp mod">
        <pc:chgData name="Olivia BONELLI" userId="c95373b0-a437-46cd-9934-7adf4e9dbf31" providerId="ADAL" clId="{01C66D6B-E74F-0447-87FC-E84734DD41E8}" dt="2024-02-26T16:50:56.131" v="3196" actId="478"/>
        <pc:sldMkLst>
          <pc:docMk/>
          <pc:sldMk cId="2809280633" sldId="578"/>
        </pc:sldMkLst>
        <pc:spChg chg="del">
          <ac:chgData name="Olivia BONELLI" userId="c95373b0-a437-46cd-9934-7adf4e9dbf31" providerId="ADAL" clId="{01C66D6B-E74F-0447-87FC-E84734DD41E8}" dt="2024-02-21T10:57:15.480" v="3030" actId="478"/>
          <ac:spMkLst>
            <pc:docMk/>
            <pc:sldMk cId="2809280633" sldId="578"/>
            <ac:spMk id="2" creationId="{BF2B9D43-78F7-9BD1-7764-495CE9D58844}"/>
          </ac:spMkLst>
        </pc:spChg>
        <pc:spChg chg="del">
          <ac:chgData name="Olivia BONELLI" userId="c95373b0-a437-46cd-9934-7adf4e9dbf31" providerId="ADAL" clId="{01C66D6B-E74F-0447-87FC-E84734DD41E8}" dt="2024-02-21T10:57:50.479" v="3047" actId="478"/>
          <ac:spMkLst>
            <pc:docMk/>
            <pc:sldMk cId="2809280633" sldId="578"/>
            <ac:spMk id="4" creationId="{F44979F9-184E-4C6A-8E8B-8F4D92798B57}"/>
          </ac:spMkLst>
        </pc:spChg>
        <pc:spChg chg="mod">
          <ac:chgData name="Olivia BONELLI" userId="c95373b0-a437-46cd-9934-7adf4e9dbf31" providerId="ADAL" clId="{01C66D6B-E74F-0447-87FC-E84734DD41E8}" dt="2024-02-21T10:58:06.093" v="3064" actId="1035"/>
          <ac:spMkLst>
            <pc:docMk/>
            <pc:sldMk cId="2809280633" sldId="578"/>
            <ac:spMk id="6" creationId="{4A7175B4-5426-4CEF-9D12-AD56CDC9998E}"/>
          </ac:spMkLst>
        </pc:spChg>
        <pc:spChg chg="del mod">
          <ac:chgData name="Olivia BONELLI" userId="c95373b0-a437-46cd-9934-7adf4e9dbf31" providerId="ADAL" clId="{01C66D6B-E74F-0447-87FC-E84734DD41E8}" dt="2024-02-26T16:50:56.131" v="3196" actId="478"/>
          <ac:spMkLst>
            <pc:docMk/>
            <pc:sldMk cId="2809280633" sldId="578"/>
            <ac:spMk id="7" creationId="{3173E39E-9C6A-425B-1074-3233711A749E}"/>
          </ac:spMkLst>
        </pc:spChg>
        <pc:spChg chg="mod">
          <ac:chgData name="Olivia BONELLI" userId="c95373b0-a437-46cd-9934-7adf4e9dbf31" providerId="ADAL" clId="{01C66D6B-E74F-0447-87FC-E84734DD41E8}" dt="2024-02-21T10:58:06.093" v="3064" actId="1035"/>
          <ac:spMkLst>
            <pc:docMk/>
            <pc:sldMk cId="2809280633" sldId="578"/>
            <ac:spMk id="10" creationId="{CFE3CF36-C93D-4ADC-B316-B62B7DA5E044}"/>
          </ac:spMkLst>
        </pc:spChg>
        <pc:spChg chg="mod">
          <ac:chgData name="Olivia BONELLI" userId="c95373b0-a437-46cd-9934-7adf4e9dbf31" providerId="ADAL" clId="{01C66D6B-E74F-0447-87FC-E84734DD41E8}" dt="2024-02-21T10:58:06.093" v="3064" actId="1035"/>
          <ac:spMkLst>
            <pc:docMk/>
            <pc:sldMk cId="2809280633" sldId="578"/>
            <ac:spMk id="14" creationId="{DBB9A3B6-7698-4286-93CB-6DAB6498DB21}"/>
          </ac:spMkLst>
        </pc:spChg>
      </pc:sldChg>
      <pc:sldChg chg="addSp delSp modSp mod">
        <pc:chgData name="Olivia BONELLI" userId="c95373b0-a437-46cd-9934-7adf4e9dbf31" providerId="ADAL" clId="{01C66D6B-E74F-0447-87FC-E84734DD41E8}" dt="2024-02-21T10:21:49.982" v="1543" actId="20577"/>
        <pc:sldMkLst>
          <pc:docMk/>
          <pc:sldMk cId="2987796418" sldId="649"/>
        </pc:sldMkLst>
        <pc:spChg chg="add mod">
          <ac:chgData name="Olivia BONELLI" userId="c95373b0-a437-46cd-9934-7adf4e9dbf31" providerId="ADAL" clId="{01C66D6B-E74F-0447-87FC-E84734DD41E8}" dt="2024-02-21T10:20:53.247" v="1467"/>
          <ac:spMkLst>
            <pc:docMk/>
            <pc:sldMk cId="2987796418" sldId="649"/>
            <ac:spMk id="6" creationId="{D28522D8-DC40-107E-8F45-01DF6AFB9BC0}"/>
          </ac:spMkLst>
        </pc:spChg>
        <pc:spChg chg="mod">
          <ac:chgData name="Olivia BONELLI" userId="c95373b0-a437-46cd-9934-7adf4e9dbf31" providerId="ADAL" clId="{01C66D6B-E74F-0447-87FC-E84734DD41E8}" dt="2024-02-21T10:21:10.237" v="1488" actId="1035"/>
          <ac:spMkLst>
            <pc:docMk/>
            <pc:sldMk cId="2987796418" sldId="649"/>
            <ac:spMk id="8" creationId="{663A8A2A-FD63-A9ED-3849-940226DC37F2}"/>
          </ac:spMkLst>
        </pc:spChg>
        <pc:spChg chg="add mod">
          <ac:chgData name="Olivia BONELLI" userId="c95373b0-a437-46cd-9934-7adf4e9dbf31" providerId="ADAL" clId="{01C66D6B-E74F-0447-87FC-E84734DD41E8}" dt="2024-02-21T10:21:49.982" v="1543" actId="20577"/>
          <ac:spMkLst>
            <pc:docMk/>
            <pc:sldMk cId="2987796418" sldId="649"/>
            <ac:spMk id="17" creationId="{ECE14795-FF82-27CE-6DE2-0171A746DAA4}"/>
          </ac:spMkLst>
        </pc:spChg>
        <pc:picChg chg="del">
          <ac:chgData name="Olivia BONELLI" userId="c95373b0-a437-46cd-9934-7adf4e9dbf31" providerId="ADAL" clId="{01C66D6B-E74F-0447-87FC-E84734DD41E8}" dt="2024-02-21T10:20:52.400" v="1466" actId="478"/>
          <ac:picMkLst>
            <pc:docMk/>
            <pc:sldMk cId="2987796418" sldId="649"/>
            <ac:picMk id="4" creationId="{A5BF65D1-FA73-D607-AACD-457561637D93}"/>
          </ac:picMkLst>
        </pc:picChg>
        <pc:picChg chg="mod">
          <ac:chgData name="Olivia BONELLI" userId="c95373b0-a437-46cd-9934-7adf4e9dbf31" providerId="ADAL" clId="{01C66D6B-E74F-0447-87FC-E84734DD41E8}" dt="2024-02-21T10:21:10.237" v="1488" actId="1035"/>
          <ac:picMkLst>
            <pc:docMk/>
            <pc:sldMk cId="2987796418" sldId="649"/>
            <ac:picMk id="9" creationId="{018DCB77-1EB1-3D1D-2E95-FE66998A80E5}"/>
          </ac:picMkLst>
        </pc:picChg>
        <pc:picChg chg="add mod">
          <ac:chgData name="Olivia BONELLI" userId="c95373b0-a437-46cd-9934-7adf4e9dbf31" providerId="ADAL" clId="{01C66D6B-E74F-0447-87FC-E84734DD41E8}" dt="2024-02-21T10:20:53.247" v="1467"/>
          <ac:picMkLst>
            <pc:docMk/>
            <pc:sldMk cId="2987796418" sldId="649"/>
            <ac:picMk id="10" creationId="{982E02D1-A6A7-C25E-E5C8-5CF1D78FBDE5}"/>
          </ac:picMkLst>
        </pc:picChg>
        <pc:picChg chg="add mod">
          <ac:chgData name="Olivia BONELLI" userId="c95373b0-a437-46cd-9934-7adf4e9dbf31" providerId="ADAL" clId="{01C66D6B-E74F-0447-87FC-E84734DD41E8}" dt="2024-02-21T10:21:02.088" v="1470" actId="962"/>
          <ac:picMkLst>
            <pc:docMk/>
            <pc:sldMk cId="2987796418" sldId="649"/>
            <ac:picMk id="16" creationId="{39E5F69B-3DCA-63DD-792A-031EF2A48DD2}"/>
          </ac:picMkLst>
        </pc:picChg>
        <pc:picChg chg="add mod">
          <ac:chgData name="Olivia BONELLI" userId="c95373b0-a437-46cd-9934-7adf4e9dbf31" providerId="ADAL" clId="{01C66D6B-E74F-0447-87FC-E84734DD41E8}" dt="2024-02-21T10:21:35.374" v="1489"/>
          <ac:picMkLst>
            <pc:docMk/>
            <pc:sldMk cId="2987796418" sldId="649"/>
            <ac:picMk id="18" creationId="{C929A7E5-9347-20D1-DFE4-EE668AA526F5}"/>
          </ac:picMkLst>
        </pc:picChg>
      </pc:sldChg>
      <pc:sldChg chg="modSp mod">
        <pc:chgData name="Olivia BONELLI" userId="c95373b0-a437-46cd-9934-7adf4e9dbf31" providerId="ADAL" clId="{01C66D6B-E74F-0447-87FC-E84734DD41E8}" dt="2024-02-21T10:26:51.337" v="1756" actId="2711"/>
        <pc:sldMkLst>
          <pc:docMk/>
          <pc:sldMk cId="2058041273" sldId="12725"/>
        </pc:sldMkLst>
        <pc:spChg chg="mod">
          <ac:chgData name="Olivia BONELLI" userId="c95373b0-a437-46cd-9934-7adf4e9dbf31" providerId="ADAL" clId="{01C66D6B-E74F-0447-87FC-E84734DD41E8}" dt="2024-02-21T10:26:51.337" v="1756" actId="2711"/>
          <ac:spMkLst>
            <pc:docMk/>
            <pc:sldMk cId="2058041273" sldId="12725"/>
            <ac:spMk id="6" creationId="{F6DEA234-40EA-14D2-FF11-E7E214824EA5}"/>
          </ac:spMkLst>
        </pc:spChg>
        <pc:spChg chg="mod">
          <ac:chgData name="Olivia BONELLI" userId="c95373b0-a437-46cd-9934-7adf4e9dbf31" providerId="ADAL" clId="{01C66D6B-E74F-0447-87FC-E84734DD41E8}" dt="2024-02-21T10:26:45.808" v="1755" actId="2711"/>
          <ac:spMkLst>
            <pc:docMk/>
            <pc:sldMk cId="2058041273" sldId="12725"/>
            <ac:spMk id="9" creationId="{13CFB3BD-D273-A372-A759-431FF894101B}"/>
          </ac:spMkLst>
        </pc:spChg>
      </pc:sldChg>
      <pc:sldChg chg="del ord">
        <pc:chgData name="Olivia BONELLI" userId="c95373b0-a437-46cd-9934-7adf4e9dbf31" providerId="ADAL" clId="{01C66D6B-E74F-0447-87FC-E84734DD41E8}" dt="2024-02-21T12:52:19.100" v="3193" actId="2696"/>
        <pc:sldMkLst>
          <pc:docMk/>
          <pc:sldMk cId="3042258382" sldId="12726"/>
        </pc:sldMkLst>
      </pc:sldChg>
      <pc:sldChg chg="addSp delSp modSp mod ord">
        <pc:chgData name="Olivia BONELLI" userId="c95373b0-a437-46cd-9934-7adf4e9dbf31" providerId="ADAL" clId="{01C66D6B-E74F-0447-87FC-E84734DD41E8}" dt="2024-02-21T10:23:08.379" v="1692" actId="20577"/>
        <pc:sldMkLst>
          <pc:docMk/>
          <pc:sldMk cId="3038449091" sldId="12730"/>
        </pc:sldMkLst>
        <pc:spChg chg="add mod">
          <ac:chgData name="Olivia BONELLI" userId="c95373b0-a437-46cd-9934-7adf4e9dbf31" providerId="ADAL" clId="{01C66D6B-E74F-0447-87FC-E84734DD41E8}" dt="2024-02-21T10:23:08.379" v="1692" actId="20577"/>
          <ac:spMkLst>
            <pc:docMk/>
            <pc:sldMk cId="3038449091" sldId="12730"/>
            <ac:spMk id="2" creationId="{3C79ED27-FC61-F08E-A343-0B3C1AE33918}"/>
          </ac:spMkLst>
        </pc:spChg>
        <pc:picChg chg="del">
          <ac:chgData name="Olivia BONELLI" userId="c95373b0-a437-46cd-9934-7adf4e9dbf31" providerId="ADAL" clId="{01C66D6B-E74F-0447-87FC-E84734DD41E8}" dt="2024-02-21T10:10:27.103" v="1022" actId="478"/>
          <ac:picMkLst>
            <pc:docMk/>
            <pc:sldMk cId="3038449091" sldId="12730"/>
            <ac:picMk id="3" creationId="{4B79FD5C-345C-87F2-E835-80F661FAB183}"/>
          </ac:picMkLst>
        </pc:picChg>
        <pc:picChg chg="add mod">
          <ac:chgData name="Olivia BONELLI" userId="c95373b0-a437-46cd-9934-7adf4e9dbf31" providerId="ADAL" clId="{01C66D6B-E74F-0447-87FC-E84734DD41E8}" dt="2024-02-21T10:22:54.366" v="1654" actId="1037"/>
          <ac:picMkLst>
            <pc:docMk/>
            <pc:sldMk cId="3038449091" sldId="12730"/>
            <ac:picMk id="4" creationId="{3F16BE56-6C8F-C265-903C-254B0EC40834}"/>
          </ac:picMkLst>
        </pc:picChg>
        <pc:picChg chg="mod">
          <ac:chgData name="Olivia BONELLI" userId="c95373b0-a437-46cd-9934-7adf4e9dbf31" providerId="ADAL" clId="{01C66D6B-E74F-0447-87FC-E84734DD41E8}" dt="2024-02-21T10:22:10.113" v="1545" actId="14100"/>
          <ac:picMkLst>
            <pc:docMk/>
            <pc:sldMk cId="3038449091" sldId="12730"/>
            <ac:picMk id="7" creationId="{D62934BC-3718-4426-FE89-C555FE1B9988}"/>
          </ac:picMkLst>
        </pc:picChg>
      </pc:sldChg>
      <pc:sldChg chg="addSp delSp modSp del mod">
        <pc:chgData name="Olivia BONELLI" userId="c95373b0-a437-46cd-9934-7adf4e9dbf31" providerId="ADAL" clId="{01C66D6B-E74F-0447-87FC-E84734DD41E8}" dt="2024-02-21T10:09:13.976" v="935" actId="2696"/>
        <pc:sldMkLst>
          <pc:docMk/>
          <pc:sldMk cId="3883153143" sldId="12731"/>
        </pc:sldMkLst>
        <pc:spChg chg="add del mod">
          <ac:chgData name="Olivia BONELLI" userId="c95373b0-a437-46cd-9934-7adf4e9dbf31" providerId="ADAL" clId="{01C66D6B-E74F-0447-87FC-E84734DD41E8}" dt="2024-02-21T10:06:08.456" v="809" actId="478"/>
          <ac:spMkLst>
            <pc:docMk/>
            <pc:sldMk cId="3883153143" sldId="12731"/>
            <ac:spMk id="2" creationId="{AC280C16-5C7E-A989-6FA8-295BB345D325}"/>
          </ac:spMkLst>
        </pc:spChg>
        <pc:spChg chg="add mod">
          <ac:chgData name="Olivia BONELLI" userId="c95373b0-a437-46cd-9934-7adf4e9dbf31" providerId="ADAL" clId="{01C66D6B-E74F-0447-87FC-E84734DD41E8}" dt="2024-02-21T10:07:59.468" v="903" actId="404"/>
          <ac:spMkLst>
            <pc:docMk/>
            <pc:sldMk cId="3883153143" sldId="12731"/>
            <ac:spMk id="9" creationId="{1800FBEF-980C-7824-6E7B-C015F6D21F79}"/>
          </ac:spMkLst>
        </pc:spChg>
        <pc:picChg chg="del">
          <ac:chgData name="Olivia BONELLI" userId="c95373b0-a437-46cd-9934-7adf4e9dbf31" providerId="ADAL" clId="{01C66D6B-E74F-0447-87FC-E84734DD41E8}" dt="2024-02-21T10:06:04.708" v="806" actId="478"/>
          <ac:picMkLst>
            <pc:docMk/>
            <pc:sldMk cId="3883153143" sldId="12731"/>
            <ac:picMk id="4" creationId="{B797A54E-3B55-0813-05BC-5F768683DFE1}"/>
          </ac:picMkLst>
        </pc:picChg>
        <pc:picChg chg="add mod">
          <ac:chgData name="Olivia BONELLI" userId="c95373b0-a437-46cd-9934-7adf4e9dbf31" providerId="ADAL" clId="{01C66D6B-E74F-0447-87FC-E84734DD41E8}" dt="2024-02-21T10:08:06.017" v="920" actId="1037"/>
          <ac:picMkLst>
            <pc:docMk/>
            <pc:sldMk cId="3883153143" sldId="12731"/>
            <ac:picMk id="5" creationId="{25AE86B3-7AB4-71C7-E8DD-4C72DED0D61A}"/>
          </ac:picMkLst>
        </pc:picChg>
        <pc:picChg chg="del">
          <ac:chgData name="Olivia BONELLI" userId="c95373b0-a437-46cd-9934-7adf4e9dbf31" providerId="ADAL" clId="{01C66D6B-E74F-0447-87FC-E84734DD41E8}" dt="2024-02-21T10:06:06.032" v="807" actId="478"/>
          <ac:picMkLst>
            <pc:docMk/>
            <pc:sldMk cId="3883153143" sldId="12731"/>
            <ac:picMk id="6" creationId="{736C738F-4176-E5DC-49C3-66EDCC29710B}"/>
          </ac:picMkLst>
        </pc:picChg>
        <pc:picChg chg="add mod">
          <ac:chgData name="Olivia BONELLI" userId="c95373b0-a437-46cd-9934-7adf4e9dbf31" providerId="ADAL" clId="{01C66D6B-E74F-0447-87FC-E84734DD41E8}" dt="2024-02-21T10:08:09.854" v="931" actId="1038"/>
          <ac:picMkLst>
            <pc:docMk/>
            <pc:sldMk cId="3883153143" sldId="12731"/>
            <ac:picMk id="8" creationId="{6B694F75-27D8-422C-F514-EDAA6318EC58}"/>
          </ac:picMkLst>
        </pc:picChg>
        <pc:picChg chg="add mod">
          <ac:chgData name="Olivia BONELLI" userId="c95373b0-a437-46cd-9934-7adf4e9dbf31" providerId="ADAL" clId="{01C66D6B-E74F-0447-87FC-E84734DD41E8}" dt="2024-02-21T10:07:53.874" v="902" actId="1076"/>
          <ac:picMkLst>
            <pc:docMk/>
            <pc:sldMk cId="3883153143" sldId="12731"/>
            <ac:picMk id="11" creationId="{C42D9E41-E6AD-F830-73A3-BF5C1D34D14F}"/>
          </ac:picMkLst>
        </pc:picChg>
      </pc:sldChg>
      <pc:sldChg chg="addSp delSp modSp mod">
        <pc:chgData name="Olivia BONELLI" userId="c95373b0-a437-46cd-9934-7adf4e9dbf31" providerId="ADAL" clId="{01C66D6B-E74F-0447-87FC-E84734DD41E8}" dt="2024-02-21T10:17:47.443" v="1305" actId="1038"/>
        <pc:sldMkLst>
          <pc:docMk/>
          <pc:sldMk cId="1239808161" sldId="12732"/>
        </pc:sldMkLst>
        <pc:spChg chg="add mod">
          <ac:chgData name="Olivia BONELLI" userId="c95373b0-a437-46cd-9934-7adf4e9dbf31" providerId="ADAL" clId="{01C66D6B-E74F-0447-87FC-E84734DD41E8}" dt="2024-02-21T10:17:47.443" v="1305" actId="1038"/>
          <ac:spMkLst>
            <pc:docMk/>
            <pc:sldMk cId="1239808161" sldId="12732"/>
            <ac:spMk id="5" creationId="{12901A2C-79A9-0C37-EA2A-2FD1612E3645}"/>
          </ac:spMkLst>
        </pc:spChg>
        <pc:picChg chg="del">
          <ac:chgData name="Olivia BONELLI" userId="c95373b0-a437-46cd-9934-7adf4e9dbf31" providerId="ADAL" clId="{01C66D6B-E74F-0447-87FC-E84734DD41E8}" dt="2024-02-21T10:13:42.094" v="1180" actId="478"/>
          <ac:picMkLst>
            <pc:docMk/>
            <pc:sldMk cId="1239808161" sldId="12732"/>
            <ac:picMk id="3" creationId="{CF0A1CFE-5633-ED1E-4C7B-9EF39F197E70}"/>
          </ac:picMkLst>
        </pc:picChg>
        <pc:picChg chg="add mod">
          <ac:chgData name="Olivia BONELLI" userId="c95373b0-a437-46cd-9934-7adf4e9dbf31" providerId="ADAL" clId="{01C66D6B-E74F-0447-87FC-E84734DD41E8}" dt="2024-02-21T10:17:14.428" v="1234" actId="962"/>
          <ac:picMkLst>
            <pc:docMk/>
            <pc:sldMk cId="1239808161" sldId="12732"/>
            <ac:picMk id="4" creationId="{034324A9-0226-F075-6FDF-F1BD408F47F3}"/>
          </ac:picMkLst>
        </pc:picChg>
        <pc:picChg chg="add mod">
          <ac:chgData name="Olivia BONELLI" userId="c95373b0-a437-46cd-9934-7adf4e9dbf31" providerId="ADAL" clId="{01C66D6B-E74F-0447-87FC-E84734DD41E8}" dt="2024-02-21T10:17:47.443" v="1305" actId="1038"/>
          <ac:picMkLst>
            <pc:docMk/>
            <pc:sldMk cId="1239808161" sldId="12732"/>
            <ac:picMk id="6" creationId="{461EB4A6-7C00-4203-A083-2DA6EC052874}"/>
          </ac:picMkLst>
        </pc:picChg>
        <pc:picChg chg="del">
          <ac:chgData name="Olivia BONELLI" userId="c95373b0-a437-46cd-9934-7adf4e9dbf31" providerId="ADAL" clId="{01C66D6B-E74F-0447-87FC-E84734DD41E8}" dt="2024-02-21T10:17:09.365" v="1231" actId="478"/>
          <ac:picMkLst>
            <pc:docMk/>
            <pc:sldMk cId="1239808161" sldId="12732"/>
            <ac:picMk id="7" creationId="{78FC2028-FBCF-E1E5-42FF-A10E0849420B}"/>
          </ac:picMkLst>
        </pc:picChg>
      </pc:sldChg>
      <pc:sldChg chg="addSp delSp modSp mod">
        <pc:chgData name="Olivia BONELLI" userId="c95373b0-a437-46cd-9934-7adf4e9dbf31" providerId="ADAL" clId="{01C66D6B-E74F-0447-87FC-E84734DD41E8}" dt="2024-02-21T10:19:59.843" v="1465" actId="1076"/>
        <pc:sldMkLst>
          <pc:docMk/>
          <pc:sldMk cId="398854721" sldId="12733"/>
        </pc:sldMkLst>
        <pc:spChg chg="add mod">
          <ac:chgData name="Olivia BONELLI" userId="c95373b0-a437-46cd-9934-7adf4e9dbf31" providerId="ADAL" clId="{01C66D6B-E74F-0447-87FC-E84734DD41E8}" dt="2024-02-21T10:19:59.843" v="1465" actId="1076"/>
          <ac:spMkLst>
            <pc:docMk/>
            <pc:sldMk cId="398854721" sldId="12733"/>
            <ac:spMk id="5" creationId="{63FBE9F4-D4D9-23AB-1294-60FE350ACE9A}"/>
          </ac:spMkLst>
        </pc:spChg>
        <pc:picChg chg="add mod">
          <ac:chgData name="Olivia BONELLI" userId="c95373b0-a437-46cd-9934-7adf4e9dbf31" providerId="ADAL" clId="{01C66D6B-E74F-0447-87FC-E84734DD41E8}" dt="2024-02-21T10:19:46.218" v="1461" actId="1037"/>
          <ac:picMkLst>
            <pc:docMk/>
            <pc:sldMk cId="398854721" sldId="12733"/>
            <ac:picMk id="3" creationId="{60D4E18D-404C-F183-1FF6-763C9F1FCA7D}"/>
          </ac:picMkLst>
        </pc:picChg>
        <pc:picChg chg="del">
          <ac:chgData name="Olivia BONELLI" userId="c95373b0-a437-46cd-9934-7adf4e9dbf31" providerId="ADAL" clId="{01C66D6B-E74F-0447-87FC-E84734DD41E8}" dt="2024-02-21T10:18:33.113" v="1306" actId="478"/>
          <ac:picMkLst>
            <pc:docMk/>
            <pc:sldMk cId="398854721" sldId="12733"/>
            <ac:picMk id="4" creationId="{95C26B57-31A0-0420-9891-214EA2423BB8}"/>
          </ac:picMkLst>
        </pc:picChg>
        <pc:picChg chg="del">
          <ac:chgData name="Olivia BONELLI" userId="c95373b0-a437-46cd-9934-7adf4e9dbf31" providerId="ADAL" clId="{01C66D6B-E74F-0447-87FC-E84734DD41E8}" dt="2024-02-21T10:15:26.534" v="1228" actId="478"/>
          <ac:picMkLst>
            <pc:docMk/>
            <pc:sldMk cId="398854721" sldId="12733"/>
            <ac:picMk id="6" creationId="{2287729A-95BC-3B76-43C6-251347D9D2B7}"/>
          </ac:picMkLst>
        </pc:picChg>
        <pc:picChg chg="add mod">
          <ac:chgData name="Olivia BONELLI" userId="c95373b0-a437-46cd-9934-7adf4e9dbf31" providerId="ADAL" clId="{01C66D6B-E74F-0447-87FC-E84734DD41E8}" dt="2024-02-21T10:19:56.026" v="1464" actId="1076"/>
          <ac:picMkLst>
            <pc:docMk/>
            <pc:sldMk cId="398854721" sldId="12733"/>
            <ac:picMk id="7" creationId="{656E6156-DE61-0603-886C-AFBA0B252D5F}"/>
          </ac:picMkLst>
        </pc:picChg>
      </pc:sldChg>
      <pc:sldChg chg="del">
        <pc:chgData name="Olivia BONELLI" userId="c95373b0-a437-46cd-9934-7adf4e9dbf31" providerId="ADAL" clId="{01C66D6B-E74F-0447-87FC-E84734DD41E8}" dt="2024-02-21T10:14:37.913" v="1181" actId="2696"/>
        <pc:sldMkLst>
          <pc:docMk/>
          <pc:sldMk cId="2987235667" sldId="12734"/>
        </pc:sldMkLst>
      </pc:sldChg>
      <pc:sldChg chg="modSp mod">
        <pc:chgData name="Olivia BONELLI" userId="c95373b0-a437-46cd-9934-7adf4e9dbf31" providerId="ADAL" clId="{01C66D6B-E74F-0447-87FC-E84734DD41E8}" dt="2024-02-26T16:50:43.481" v="3195" actId="3626"/>
        <pc:sldMkLst>
          <pc:docMk/>
          <pc:sldMk cId="2588216575" sldId="12741"/>
        </pc:sldMkLst>
        <pc:spChg chg="mod">
          <ac:chgData name="Olivia BONELLI" userId="c95373b0-a437-46cd-9934-7adf4e9dbf31" providerId="ADAL" clId="{01C66D6B-E74F-0447-87FC-E84734DD41E8}" dt="2024-02-26T16:50:43.481" v="3195" actId="3626"/>
          <ac:spMkLst>
            <pc:docMk/>
            <pc:sldMk cId="2588216575" sldId="12741"/>
            <ac:spMk id="7" creationId="{0ABBFF8D-F022-3B6E-6C72-0D70F16DAD4A}"/>
          </ac:spMkLst>
        </pc:spChg>
      </pc:sldChg>
      <pc:sldChg chg="addSp delSp modSp add mod">
        <pc:chgData name="Olivia BONELLI" userId="c95373b0-a437-46cd-9934-7adf4e9dbf31" providerId="ADAL" clId="{01C66D6B-E74F-0447-87FC-E84734DD41E8}" dt="2024-02-21T08:59:03.821" v="775" actId="20577"/>
        <pc:sldMkLst>
          <pc:docMk/>
          <pc:sldMk cId="3573713679" sldId="12742"/>
        </pc:sldMkLst>
        <pc:spChg chg="mod">
          <ac:chgData name="Olivia BONELLI" userId="c95373b0-a437-46cd-9934-7adf4e9dbf31" providerId="ADAL" clId="{01C66D6B-E74F-0447-87FC-E84734DD41E8}" dt="2024-02-21T08:59:03.821" v="775" actId="20577"/>
          <ac:spMkLst>
            <pc:docMk/>
            <pc:sldMk cId="3573713679" sldId="12742"/>
            <ac:spMk id="2" creationId="{B4C290E2-57C3-1663-5266-32F586FA8781}"/>
          </ac:spMkLst>
        </pc:spChg>
        <pc:spChg chg="add mod">
          <ac:chgData name="Olivia BONELLI" userId="c95373b0-a437-46cd-9934-7adf4e9dbf31" providerId="ADAL" clId="{01C66D6B-E74F-0447-87FC-E84734DD41E8}" dt="2024-02-21T08:53:20.943" v="753" actId="20577"/>
          <ac:spMkLst>
            <pc:docMk/>
            <pc:sldMk cId="3573713679" sldId="12742"/>
            <ac:spMk id="3" creationId="{C1A29886-57F5-ABC0-2E91-A45A9246758E}"/>
          </ac:spMkLst>
        </pc:spChg>
        <pc:spChg chg="add mod">
          <ac:chgData name="Olivia BONELLI" userId="c95373b0-a437-46cd-9934-7adf4e9dbf31" providerId="ADAL" clId="{01C66D6B-E74F-0447-87FC-E84734DD41E8}" dt="2024-02-21T08:47:03.110" v="533" actId="1037"/>
          <ac:spMkLst>
            <pc:docMk/>
            <pc:sldMk cId="3573713679" sldId="12742"/>
            <ac:spMk id="11" creationId="{DE2BBBC5-080E-B53B-10DE-0104E67B671B}"/>
          </ac:spMkLst>
        </pc:spChg>
        <pc:spChg chg="add del mod">
          <ac:chgData name="Olivia BONELLI" userId="c95373b0-a437-46cd-9934-7adf4e9dbf31" providerId="ADAL" clId="{01C66D6B-E74F-0447-87FC-E84734DD41E8}" dt="2024-02-21T08:50:07.716" v="723"/>
          <ac:spMkLst>
            <pc:docMk/>
            <pc:sldMk cId="3573713679" sldId="12742"/>
            <ac:spMk id="13" creationId="{43884536-B016-BCE9-DB93-92F8532F2897}"/>
          </ac:spMkLst>
        </pc:spChg>
        <pc:spChg chg="add mod">
          <ac:chgData name="Olivia BONELLI" userId="c95373b0-a437-46cd-9934-7adf4e9dbf31" providerId="ADAL" clId="{01C66D6B-E74F-0447-87FC-E84734DD41E8}" dt="2024-02-21T08:50:11.482" v="738" actId="1036"/>
          <ac:spMkLst>
            <pc:docMk/>
            <pc:sldMk cId="3573713679" sldId="12742"/>
            <ac:spMk id="14" creationId="{7D685CAD-2935-1175-0FBF-07AF37870A0E}"/>
          </ac:spMkLst>
        </pc:spChg>
        <pc:spChg chg="add mod">
          <ac:chgData name="Olivia BONELLI" userId="c95373b0-a437-46cd-9934-7adf4e9dbf31" providerId="ADAL" clId="{01C66D6B-E74F-0447-87FC-E84734DD41E8}" dt="2024-02-21T08:58:56.195" v="773" actId="20577"/>
          <ac:spMkLst>
            <pc:docMk/>
            <pc:sldMk cId="3573713679" sldId="12742"/>
            <ac:spMk id="15" creationId="{86E34FE8-78AC-7759-13C3-D77DA93C9951}"/>
          </ac:spMkLst>
        </pc:spChg>
        <pc:spChg chg="add mod">
          <ac:chgData name="Olivia BONELLI" userId="c95373b0-a437-46cd-9934-7adf4e9dbf31" providerId="ADAL" clId="{01C66D6B-E74F-0447-87FC-E84734DD41E8}" dt="2024-02-21T08:53:43.292" v="758" actId="207"/>
          <ac:spMkLst>
            <pc:docMk/>
            <pc:sldMk cId="3573713679" sldId="12742"/>
            <ac:spMk id="16" creationId="{E81D4419-0A19-2E76-EFF4-DA3C754BA0C8}"/>
          </ac:spMkLst>
        </pc:spChg>
        <pc:spChg chg="add mod">
          <ac:chgData name="Olivia BONELLI" userId="c95373b0-a437-46cd-9934-7adf4e9dbf31" providerId="ADAL" clId="{01C66D6B-E74F-0447-87FC-E84734DD41E8}" dt="2024-02-21T08:53:43.292" v="758" actId="207"/>
          <ac:spMkLst>
            <pc:docMk/>
            <pc:sldMk cId="3573713679" sldId="12742"/>
            <ac:spMk id="17" creationId="{67B1DF39-24C7-602E-6CB2-F8E08DCF8372}"/>
          </ac:spMkLst>
        </pc:spChg>
        <pc:spChg chg="add del mod">
          <ac:chgData name="Olivia BONELLI" userId="c95373b0-a437-46cd-9934-7adf4e9dbf31" providerId="ADAL" clId="{01C66D6B-E74F-0447-87FC-E84734DD41E8}" dt="2024-02-21T08:53:24.246" v="754" actId="478"/>
          <ac:spMkLst>
            <pc:docMk/>
            <pc:sldMk cId="3573713679" sldId="12742"/>
            <ac:spMk id="18" creationId="{1A794DAD-57BA-42DA-7279-DDA474A8CDE8}"/>
          </ac:spMkLst>
        </pc:spChg>
        <pc:picChg chg="add mod">
          <ac:chgData name="Olivia BONELLI" userId="c95373b0-a437-46cd-9934-7adf4e9dbf31" providerId="ADAL" clId="{01C66D6B-E74F-0447-87FC-E84734DD41E8}" dt="2024-02-21T08:37:12.218" v="504" actId="1036"/>
          <ac:picMkLst>
            <pc:docMk/>
            <pc:sldMk cId="3573713679" sldId="12742"/>
            <ac:picMk id="5" creationId="{2AA5AE80-BE07-7D78-406F-B48BFD921E5C}"/>
          </ac:picMkLst>
        </pc:picChg>
        <pc:picChg chg="add del mod modCrop">
          <ac:chgData name="Olivia BONELLI" userId="c95373b0-a437-46cd-9934-7adf4e9dbf31" providerId="ADAL" clId="{01C66D6B-E74F-0447-87FC-E84734DD41E8}" dt="2024-02-21T08:36:14.141" v="486" actId="478"/>
          <ac:picMkLst>
            <pc:docMk/>
            <pc:sldMk cId="3573713679" sldId="12742"/>
            <ac:picMk id="7" creationId="{4FE4876E-03AC-AD05-E496-9E4656196860}"/>
          </ac:picMkLst>
        </pc:picChg>
        <pc:picChg chg="add mod">
          <ac:chgData name="Olivia BONELLI" userId="c95373b0-a437-46cd-9934-7adf4e9dbf31" providerId="ADAL" clId="{01C66D6B-E74F-0447-87FC-E84734DD41E8}" dt="2024-02-21T08:37:08.985" v="500" actId="1035"/>
          <ac:picMkLst>
            <pc:docMk/>
            <pc:sldMk cId="3573713679" sldId="12742"/>
            <ac:picMk id="9" creationId="{B0597718-5054-2731-15AF-6119E29F5EA4}"/>
          </ac:picMkLst>
        </pc:picChg>
      </pc:sldChg>
      <pc:sldChg chg="addSp modSp new mod">
        <pc:chgData name="Olivia BONELLI" userId="c95373b0-a437-46cd-9934-7adf4e9dbf31" providerId="ADAL" clId="{01C66D6B-E74F-0447-87FC-E84734DD41E8}" dt="2024-02-21T08:25:36.178" v="424" actId="1035"/>
        <pc:sldMkLst>
          <pc:docMk/>
          <pc:sldMk cId="3971969056" sldId="12744"/>
        </pc:sldMkLst>
        <pc:spChg chg="add mod">
          <ac:chgData name="Olivia BONELLI" userId="c95373b0-a437-46cd-9934-7adf4e9dbf31" providerId="ADAL" clId="{01C66D6B-E74F-0447-87FC-E84734DD41E8}" dt="2024-02-21T08:25:19.280" v="413" actId="14100"/>
          <ac:spMkLst>
            <pc:docMk/>
            <pc:sldMk cId="3971969056" sldId="12744"/>
            <ac:spMk id="6" creationId="{DA5CAA9B-7CA9-98F5-5E60-94D2AF80FE6B}"/>
          </ac:spMkLst>
        </pc:spChg>
        <pc:picChg chg="add mod">
          <ac:chgData name="Olivia BONELLI" userId="c95373b0-a437-46cd-9934-7adf4e9dbf31" providerId="ADAL" clId="{01C66D6B-E74F-0447-87FC-E84734DD41E8}" dt="2024-02-21T08:25:36.178" v="424" actId="1035"/>
          <ac:picMkLst>
            <pc:docMk/>
            <pc:sldMk cId="3971969056" sldId="12744"/>
            <ac:picMk id="3" creationId="{44CA7654-4780-108A-125E-085F23729FDA}"/>
          </ac:picMkLst>
        </pc:picChg>
        <pc:picChg chg="add mod">
          <ac:chgData name="Olivia BONELLI" userId="c95373b0-a437-46cd-9934-7adf4e9dbf31" providerId="ADAL" clId="{01C66D6B-E74F-0447-87FC-E84734DD41E8}" dt="2024-02-21T08:21:55.857" v="303" actId="14100"/>
          <ac:picMkLst>
            <pc:docMk/>
            <pc:sldMk cId="3971969056" sldId="12744"/>
            <ac:picMk id="5" creationId="{A581EBBD-E0D3-3E83-5865-A0B23A546DF6}"/>
          </ac:picMkLst>
        </pc:picChg>
      </pc:sldChg>
      <pc:sldChg chg="new del">
        <pc:chgData name="Olivia BONELLI" userId="c95373b0-a437-46cd-9934-7adf4e9dbf31" providerId="ADAL" clId="{01C66D6B-E74F-0447-87FC-E84734DD41E8}" dt="2024-02-21T08:54:18.818" v="771" actId="2696"/>
        <pc:sldMkLst>
          <pc:docMk/>
          <pc:sldMk cId="161568457" sldId="12745"/>
        </pc:sldMkLst>
      </pc:sldChg>
      <pc:sldChg chg="addSp modSp new modAnim">
        <pc:chgData name="Olivia BONELLI" userId="c95373b0-a437-46cd-9934-7adf4e9dbf31" providerId="ADAL" clId="{01C66D6B-E74F-0447-87FC-E84734DD41E8}" dt="2024-02-21T08:57:58.191" v="772"/>
        <pc:sldMkLst>
          <pc:docMk/>
          <pc:sldMk cId="981091737" sldId="12746"/>
        </pc:sldMkLst>
        <pc:picChg chg="add mod">
          <ac:chgData name="Olivia BONELLI" userId="c95373b0-a437-46cd-9934-7adf4e9dbf31" providerId="ADAL" clId="{01C66D6B-E74F-0447-87FC-E84734DD41E8}" dt="2024-02-21T08:57:58.191" v="772"/>
          <ac:picMkLst>
            <pc:docMk/>
            <pc:sldMk cId="981091737" sldId="12746"/>
            <ac:picMk id="2" creationId="{85C48C69-672E-DDAD-1624-E68A609708C1}"/>
          </ac:picMkLst>
        </pc:picChg>
      </pc:sldChg>
      <pc:sldChg chg="add ord">
        <pc:chgData name="Olivia BONELLI" userId="c95373b0-a437-46cd-9934-7adf4e9dbf31" providerId="ADAL" clId="{01C66D6B-E74F-0447-87FC-E84734DD41E8}" dt="2024-02-21T10:15:53.587" v="1229" actId="20578"/>
        <pc:sldMkLst>
          <pc:docMk/>
          <pc:sldMk cId="1468672058" sldId="12747"/>
        </pc:sldMkLst>
      </pc:sldChg>
      <pc:sldChg chg="add del">
        <pc:chgData name="Olivia BONELLI" userId="c95373b0-a437-46cd-9934-7adf4e9dbf31" providerId="ADAL" clId="{01C66D6B-E74F-0447-87FC-E84734DD41E8}" dt="2024-02-21T10:08:31.357" v="932" actId="2696"/>
        <pc:sldMkLst>
          <pc:docMk/>
          <pc:sldMk cId="2129308024" sldId="12747"/>
        </pc:sldMkLst>
      </pc:sldChg>
      <pc:sldChg chg="addSp delSp modSp add mod">
        <pc:chgData name="Olivia BONELLI" userId="c95373b0-a437-46cd-9934-7adf4e9dbf31" providerId="ADAL" clId="{01C66D6B-E74F-0447-87FC-E84734DD41E8}" dt="2024-02-21T10:10:20.483" v="1021" actId="20577"/>
        <pc:sldMkLst>
          <pc:docMk/>
          <pc:sldMk cId="3724982252" sldId="12748"/>
        </pc:sldMkLst>
        <pc:spChg chg="add mod">
          <ac:chgData name="Olivia BONELLI" userId="c95373b0-a437-46cd-9934-7adf4e9dbf31" providerId="ADAL" clId="{01C66D6B-E74F-0447-87FC-E84734DD41E8}" dt="2024-02-21T10:10:20.483" v="1021" actId="20577"/>
          <ac:spMkLst>
            <pc:docMk/>
            <pc:sldMk cId="3724982252" sldId="12748"/>
            <ac:spMk id="2" creationId="{207BAF0C-6F0A-E0E0-7057-2662206E3F6E}"/>
          </ac:spMkLst>
        </pc:spChg>
        <pc:picChg chg="mod">
          <ac:chgData name="Olivia BONELLI" userId="c95373b0-a437-46cd-9934-7adf4e9dbf31" providerId="ADAL" clId="{01C66D6B-E74F-0447-87FC-E84734DD41E8}" dt="2024-02-21T10:09:25.172" v="955" actId="12788"/>
          <ac:picMkLst>
            <pc:docMk/>
            <pc:sldMk cId="3724982252" sldId="12748"/>
            <ac:picMk id="3" creationId="{4B79FD5C-345C-87F2-E835-80F661FAB183}"/>
          </ac:picMkLst>
        </pc:picChg>
        <pc:picChg chg="add mod">
          <ac:chgData name="Olivia BONELLI" userId="c95373b0-a437-46cd-9934-7adf4e9dbf31" providerId="ADAL" clId="{01C66D6B-E74F-0447-87FC-E84734DD41E8}" dt="2024-02-21T10:09:58.669" v="965" actId="1076"/>
          <ac:picMkLst>
            <pc:docMk/>
            <pc:sldMk cId="3724982252" sldId="12748"/>
            <ac:picMk id="4" creationId="{E41D4969-86F8-00AA-D0B1-B99E2949A38C}"/>
          </ac:picMkLst>
        </pc:picChg>
        <pc:picChg chg="del">
          <ac:chgData name="Olivia BONELLI" userId="c95373b0-a437-46cd-9934-7adf4e9dbf31" providerId="ADAL" clId="{01C66D6B-E74F-0447-87FC-E84734DD41E8}" dt="2024-02-21T10:09:16.966" v="936" actId="478"/>
          <ac:picMkLst>
            <pc:docMk/>
            <pc:sldMk cId="3724982252" sldId="12748"/>
            <ac:picMk id="7" creationId="{D62934BC-3718-4426-FE89-C555FE1B9988}"/>
          </ac:picMkLst>
        </pc:picChg>
      </pc:sldChg>
      <pc:sldChg chg="new del">
        <pc:chgData name="Olivia BONELLI" userId="c95373b0-a437-46cd-9934-7adf4e9dbf31" providerId="ADAL" clId="{01C66D6B-E74F-0447-87FC-E84734DD41E8}" dt="2024-02-21T10:11:24.016" v="1024" actId="680"/>
        <pc:sldMkLst>
          <pc:docMk/>
          <pc:sldMk cId="384401001" sldId="12749"/>
        </pc:sldMkLst>
      </pc:sldChg>
      <pc:sldChg chg="addSp modSp new mod ord">
        <pc:chgData name="Olivia BONELLI" userId="c95373b0-a437-46cd-9934-7adf4e9dbf31" providerId="ADAL" clId="{01C66D6B-E74F-0447-87FC-E84734DD41E8}" dt="2024-02-21T10:16:02.017" v="1230" actId="20578"/>
        <pc:sldMkLst>
          <pc:docMk/>
          <pc:sldMk cId="1415441608" sldId="12749"/>
        </pc:sldMkLst>
        <pc:spChg chg="add mod">
          <ac:chgData name="Olivia BONELLI" userId="c95373b0-a437-46cd-9934-7adf4e9dbf31" providerId="ADAL" clId="{01C66D6B-E74F-0447-87FC-E84734DD41E8}" dt="2024-02-21T10:13:30.063" v="1179" actId="207"/>
          <ac:spMkLst>
            <pc:docMk/>
            <pc:sldMk cId="1415441608" sldId="12749"/>
            <ac:spMk id="2" creationId="{67A24E4B-56AC-4D68-70FE-93FC63E96746}"/>
          </ac:spMkLst>
        </pc:spChg>
        <pc:picChg chg="add mod">
          <ac:chgData name="Olivia BONELLI" userId="c95373b0-a437-46cd-9934-7adf4e9dbf31" providerId="ADAL" clId="{01C66D6B-E74F-0447-87FC-E84734DD41E8}" dt="2024-02-21T10:12:51.789" v="1086" actId="1037"/>
          <ac:picMkLst>
            <pc:docMk/>
            <pc:sldMk cId="1415441608" sldId="12749"/>
            <ac:picMk id="3" creationId="{CDF0ABE2-93EC-BEEE-A723-EF09C8DEF095}"/>
          </ac:picMkLst>
        </pc:picChg>
        <pc:picChg chg="add mod">
          <ac:chgData name="Olivia BONELLI" userId="c95373b0-a437-46cd-9934-7adf4e9dbf31" providerId="ADAL" clId="{01C66D6B-E74F-0447-87FC-E84734DD41E8}" dt="2024-02-21T10:12:55.148" v="1106" actId="1037"/>
          <ac:picMkLst>
            <pc:docMk/>
            <pc:sldMk cId="1415441608" sldId="12749"/>
            <ac:picMk id="5" creationId="{CC75B7FF-99D3-3148-C06C-75176964DECE}"/>
          </ac:picMkLst>
        </pc:picChg>
        <pc:picChg chg="add mod">
          <ac:chgData name="Olivia BONELLI" userId="c95373b0-a437-46cd-9934-7adf4e9dbf31" providerId="ADAL" clId="{01C66D6B-E74F-0447-87FC-E84734DD41E8}" dt="2024-02-21T10:13:01.549" v="1138" actId="1037"/>
          <ac:picMkLst>
            <pc:docMk/>
            <pc:sldMk cId="1415441608" sldId="12749"/>
            <ac:picMk id="7" creationId="{DA988D5E-01E7-48DE-8C8D-99D336943982}"/>
          </ac:picMkLst>
        </pc:picChg>
      </pc:sldChg>
      <pc:sldChg chg="addSp modSp new mod">
        <pc:chgData name="Olivia BONELLI" userId="c95373b0-a437-46cd-9934-7adf4e9dbf31" providerId="ADAL" clId="{01C66D6B-E74F-0447-87FC-E84734DD41E8}" dt="2024-02-21T10:15:18.817" v="1227" actId="20577"/>
        <pc:sldMkLst>
          <pc:docMk/>
          <pc:sldMk cId="3673949012" sldId="12750"/>
        </pc:sldMkLst>
        <pc:spChg chg="add mod">
          <ac:chgData name="Olivia BONELLI" userId="c95373b0-a437-46cd-9934-7adf4e9dbf31" providerId="ADAL" clId="{01C66D6B-E74F-0447-87FC-E84734DD41E8}" dt="2024-02-21T10:15:18.817" v="1227" actId="20577"/>
          <ac:spMkLst>
            <pc:docMk/>
            <pc:sldMk cId="3673949012" sldId="12750"/>
            <ac:spMk id="4" creationId="{8F74A7A0-224E-D5BF-142F-EFC14F7A7D7B}"/>
          </ac:spMkLst>
        </pc:spChg>
        <pc:picChg chg="add mod">
          <ac:chgData name="Olivia BONELLI" userId="c95373b0-a437-46cd-9934-7adf4e9dbf31" providerId="ADAL" clId="{01C66D6B-E74F-0447-87FC-E84734DD41E8}" dt="2024-02-21T10:14:48.699" v="1185" actId="962"/>
          <ac:picMkLst>
            <pc:docMk/>
            <pc:sldMk cId="3673949012" sldId="12750"/>
            <ac:picMk id="3" creationId="{91C1FC44-1F8E-9065-A2FE-997075B546BE}"/>
          </ac:picMkLst>
        </pc:picChg>
        <pc:picChg chg="add mod">
          <ac:chgData name="Olivia BONELLI" userId="c95373b0-a437-46cd-9934-7adf4e9dbf31" providerId="ADAL" clId="{01C66D6B-E74F-0447-87FC-E84734DD41E8}" dt="2024-02-21T10:14:59.028" v="1186"/>
          <ac:picMkLst>
            <pc:docMk/>
            <pc:sldMk cId="3673949012" sldId="12750"/>
            <ac:picMk id="5" creationId="{D296B82B-3B3F-310C-CD4F-5E1DDA648B27}"/>
          </ac:picMkLst>
        </pc:picChg>
      </pc:sldChg>
      <pc:sldChg chg="addSp delSp modSp add mod">
        <pc:chgData name="Olivia BONELLI" userId="c95373b0-a437-46cd-9934-7adf4e9dbf31" providerId="ADAL" clId="{01C66D6B-E74F-0447-87FC-E84734DD41E8}" dt="2024-02-21T12:53:48.832" v="3194" actId="2711"/>
        <pc:sldMkLst>
          <pc:docMk/>
          <pc:sldMk cId="797362836" sldId="12751"/>
        </pc:sldMkLst>
        <pc:spChg chg="mod">
          <ac:chgData name="Olivia BONELLI" userId="c95373b0-a437-46cd-9934-7adf4e9dbf31" providerId="ADAL" clId="{01C66D6B-E74F-0447-87FC-E84734DD41E8}" dt="2024-02-21T12:41:42.883" v="3121" actId="1035"/>
          <ac:spMkLst>
            <pc:docMk/>
            <pc:sldMk cId="797362836" sldId="12751"/>
            <ac:spMk id="2" creationId="{1B50F5D3-0089-4BAC-81BA-BCA8C5DAE26C}"/>
          </ac:spMkLst>
        </pc:spChg>
        <pc:spChg chg="add mod">
          <ac:chgData name="Olivia BONELLI" userId="c95373b0-a437-46cd-9934-7adf4e9dbf31" providerId="ADAL" clId="{01C66D6B-E74F-0447-87FC-E84734DD41E8}" dt="2024-02-21T10:31:19.186" v="1807"/>
          <ac:spMkLst>
            <pc:docMk/>
            <pc:sldMk cId="797362836" sldId="12751"/>
            <ac:spMk id="6" creationId="{BB2B330A-E207-F270-BF66-81FDCBA5A1D7}"/>
          </ac:spMkLst>
        </pc:spChg>
        <pc:spChg chg="mod">
          <ac:chgData name="Olivia BONELLI" userId="c95373b0-a437-46cd-9934-7adf4e9dbf31" providerId="ADAL" clId="{01C66D6B-E74F-0447-87FC-E84734DD41E8}" dt="2024-02-21T12:53:48.832" v="3194" actId="2711"/>
          <ac:spMkLst>
            <pc:docMk/>
            <pc:sldMk cId="797362836" sldId="12751"/>
            <ac:spMk id="8" creationId="{C4B70D72-82CB-A42C-E0DD-9374B2C7E19E}"/>
          </ac:spMkLst>
        </pc:spChg>
        <pc:spChg chg="del mod">
          <ac:chgData name="Olivia BONELLI" userId="c95373b0-a437-46cd-9934-7adf4e9dbf31" providerId="ADAL" clId="{01C66D6B-E74F-0447-87FC-E84734DD41E8}" dt="2024-02-21T10:32:45.630" v="1895" actId="478"/>
          <ac:spMkLst>
            <pc:docMk/>
            <pc:sldMk cId="797362836" sldId="12751"/>
            <ac:spMk id="10" creationId="{B8D86673-A1FC-9857-B70E-FCAE420DF509}"/>
          </ac:spMkLst>
        </pc:spChg>
        <pc:spChg chg="del mod">
          <ac:chgData name="Olivia BONELLI" userId="c95373b0-a437-46cd-9934-7adf4e9dbf31" providerId="ADAL" clId="{01C66D6B-E74F-0447-87FC-E84734DD41E8}" dt="2024-02-21T10:34:29.748" v="1977" actId="478"/>
          <ac:spMkLst>
            <pc:docMk/>
            <pc:sldMk cId="797362836" sldId="12751"/>
            <ac:spMk id="12" creationId="{0687E12C-9B67-4A9B-AA33-9A8CD9F215A9}"/>
          </ac:spMkLst>
        </pc:spChg>
        <pc:spChg chg="del mod">
          <ac:chgData name="Olivia BONELLI" userId="c95373b0-a437-46cd-9934-7adf4e9dbf31" providerId="ADAL" clId="{01C66D6B-E74F-0447-87FC-E84734DD41E8}" dt="2024-02-21T10:39:19.484" v="2286" actId="478"/>
          <ac:spMkLst>
            <pc:docMk/>
            <pc:sldMk cId="797362836" sldId="12751"/>
            <ac:spMk id="13" creationId="{1C2AFBEC-02BD-443D-903E-D474F622B68E}"/>
          </ac:spMkLst>
        </pc:spChg>
        <pc:spChg chg="del">
          <ac:chgData name="Olivia BONELLI" userId="c95373b0-a437-46cd-9934-7adf4e9dbf31" providerId="ADAL" clId="{01C66D6B-E74F-0447-87FC-E84734DD41E8}" dt="2024-02-21T10:38:17.071" v="2264" actId="478"/>
          <ac:spMkLst>
            <pc:docMk/>
            <pc:sldMk cId="797362836" sldId="12751"/>
            <ac:spMk id="15" creationId="{BC9B86F4-F0B3-4043-B6E3-86C668BD45D4}"/>
          </ac:spMkLst>
        </pc:spChg>
        <pc:spChg chg="del mod">
          <ac:chgData name="Olivia BONELLI" userId="c95373b0-a437-46cd-9934-7adf4e9dbf31" providerId="ADAL" clId="{01C66D6B-E74F-0447-87FC-E84734DD41E8}" dt="2024-02-21T10:39:19.484" v="2286" actId="478"/>
          <ac:spMkLst>
            <pc:docMk/>
            <pc:sldMk cId="797362836" sldId="12751"/>
            <ac:spMk id="16" creationId="{383550B9-2A8A-0A5A-643F-9BFEBEDE4831}"/>
          </ac:spMkLst>
        </pc:spChg>
        <pc:spChg chg="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17" creationId="{B8BBFBDE-06A3-3511-6341-66C2DACF14BD}"/>
          </ac:spMkLst>
        </pc:spChg>
        <pc:spChg chg="del mod">
          <ac:chgData name="Olivia BONELLI" userId="c95373b0-a437-46cd-9934-7adf4e9dbf31" providerId="ADAL" clId="{01C66D6B-E74F-0447-87FC-E84734DD41E8}" dt="2024-02-21T10:39:19.484" v="2286" actId="478"/>
          <ac:spMkLst>
            <pc:docMk/>
            <pc:sldMk cId="797362836" sldId="12751"/>
            <ac:spMk id="19" creationId="{D96E0508-6EF8-4DAC-976D-91CA36564FCD}"/>
          </ac:spMkLst>
        </pc:spChg>
        <pc:spChg chg="del mod">
          <ac:chgData name="Olivia BONELLI" userId="c95373b0-a437-46cd-9934-7adf4e9dbf31" providerId="ADAL" clId="{01C66D6B-E74F-0447-87FC-E84734DD41E8}" dt="2024-02-21T10:35:24.888" v="2057" actId="478"/>
          <ac:spMkLst>
            <pc:docMk/>
            <pc:sldMk cId="797362836" sldId="12751"/>
            <ac:spMk id="22" creationId="{3475C50B-AB88-422E-8F50-9EE0D8E1859D}"/>
          </ac:spMkLst>
        </pc:spChg>
        <pc:spChg chg="del">
          <ac:chgData name="Olivia BONELLI" userId="c95373b0-a437-46cd-9934-7adf4e9dbf31" providerId="ADAL" clId="{01C66D6B-E74F-0447-87FC-E84734DD41E8}" dt="2024-02-21T10:41:08.307" v="2369" actId="478"/>
          <ac:spMkLst>
            <pc:docMk/>
            <pc:sldMk cId="797362836" sldId="12751"/>
            <ac:spMk id="23" creationId="{F750AD7A-BACC-4372-9C83-A6EC917D4DB0}"/>
          </ac:spMkLst>
        </pc:spChg>
        <pc:spChg chg="del mod">
          <ac:chgData name="Olivia BONELLI" userId="c95373b0-a437-46cd-9934-7adf4e9dbf31" providerId="ADAL" clId="{01C66D6B-E74F-0447-87FC-E84734DD41E8}" dt="2024-02-21T10:37:30.995" v="2194" actId="478"/>
          <ac:spMkLst>
            <pc:docMk/>
            <pc:sldMk cId="797362836" sldId="12751"/>
            <ac:spMk id="27" creationId="{4F36F92F-DE8E-035B-2A3B-0614729C1DF3}"/>
          </ac:spMkLst>
        </pc:spChg>
        <pc:spChg chg="del mod">
          <ac:chgData name="Olivia BONELLI" userId="c95373b0-a437-46cd-9934-7adf4e9dbf31" providerId="ADAL" clId="{01C66D6B-E74F-0447-87FC-E84734DD41E8}" dt="2024-02-21T10:34:27.953" v="1976" actId="478"/>
          <ac:spMkLst>
            <pc:docMk/>
            <pc:sldMk cId="797362836" sldId="12751"/>
            <ac:spMk id="28" creationId="{B3ACB991-8DA7-95E5-16F8-E09D7C369E7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29" creationId="{3A2D0567-CA31-DC49-A549-991F8EEFD28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0" creationId="{00712DF5-04DA-01EA-FBEE-4F7D36D1AB8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1" creationId="{3D8FE633-EB9C-F8A9-4C03-E534AEA582D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2" creationId="{02BD3654-FD05-DB08-6396-92A0B8088969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3" creationId="{2844DFBA-8628-9824-6B7C-E299F4218F5E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4" creationId="{2240BBB0-4EBD-BB75-A9BE-913B05B5FAD5}"/>
          </ac:spMkLst>
        </pc:spChg>
        <pc:spChg chg="del">
          <ac:chgData name="Olivia BONELLI" userId="c95373b0-a437-46cd-9934-7adf4e9dbf31" providerId="ADAL" clId="{01C66D6B-E74F-0447-87FC-E84734DD41E8}" dt="2024-02-21T10:34:18.623" v="1959" actId="478"/>
          <ac:spMkLst>
            <pc:docMk/>
            <pc:sldMk cId="797362836" sldId="12751"/>
            <ac:spMk id="35" creationId="{ABF316FC-CA54-4ECF-905D-44465EF070D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6" creationId="{48BBE998-3BE8-DCF1-12AE-83BFB8340A02}"/>
          </ac:spMkLst>
        </pc:spChg>
        <pc:spChg chg="del">
          <ac:chgData name="Olivia BONELLI" userId="c95373b0-a437-46cd-9934-7adf4e9dbf31" providerId="ADAL" clId="{01C66D6B-E74F-0447-87FC-E84734DD41E8}" dt="2024-02-21T10:50:00.744" v="2784" actId="478"/>
          <ac:spMkLst>
            <pc:docMk/>
            <pc:sldMk cId="797362836" sldId="12751"/>
            <ac:spMk id="37" creationId="{7BF757D4-64AB-48AE-A98D-1971D2AE0AE3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8" creationId="{56430707-6F47-EFFF-E4C7-0E9ABFAA0AAD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9" creationId="{0ABB58D9-1070-E5A3-88C7-040A71AFD1CE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0" creationId="{C1D5C89D-9CBB-A3C0-CAF7-D5A52428E8DC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1" creationId="{91E381D0-0B72-E1A3-7652-664F1A2F31C3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2" creationId="{479366AB-0BCA-0F48-79C2-F8E3D6AE2453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3" creationId="{58EDCA46-048C-8C7A-98F6-CBB9597C7C0E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4" creationId="{D288746E-8733-17B0-7495-24E3DEB8E583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5" creationId="{5D9EB74C-2774-7B4A-F3FC-AEAB7BDD4F46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6" creationId="{F2676E96-F992-2C18-0941-1A3AE329BC49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7" creationId="{AEB146D5-3546-5826-0FC2-BF97D7C1612F}"/>
          </ac:spMkLst>
        </pc:spChg>
        <pc:spChg chg="add del mod">
          <ac:chgData name="Olivia BONELLI" userId="c95373b0-a437-46cd-9934-7adf4e9dbf31" providerId="ADAL" clId="{01C66D6B-E74F-0447-87FC-E84734DD41E8}" dt="2024-02-21T10:47:05.646" v="2440" actId="478"/>
          <ac:spMkLst>
            <pc:docMk/>
            <pc:sldMk cId="797362836" sldId="12751"/>
            <ac:spMk id="48" creationId="{17987406-2EB2-B0F8-E813-5B727E98E397}"/>
          </ac:spMkLst>
        </pc:spChg>
        <pc:spChg chg="add del">
          <ac:chgData name="Olivia BONELLI" userId="c95373b0-a437-46cd-9934-7adf4e9dbf31" providerId="ADAL" clId="{01C66D6B-E74F-0447-87FC-E84734DD41E8}" dt="2024-02-21T10:42:32.166" v="2391" actId="11529"/>
          <ac:spMkLst>
            <pc:docMk/>
            <pc:sldMk cId="797362836" sldId="12751"/>
            <ac:spMk id="51" creationId="{D41FF66B-2A68-81EA-A14C-78B723A1BEF3}"/>
          </ac:spMkLst>
        </pc:spChg>
        <pc:spChg chg="add del mod">
          <ac:chgData name="Olivia BONELLI" userId="c95373b0-a437-46cd-9934-7adf4e9dbf31" providerId="ADAL" clId="{01C66D6B-E74F-0447-87FC-E84734DD41E8}" dt="2024-02-21T10:43:00.990" v="2400" actId="478"/>
          <ac:spMkLst>
            <pc:docMk/>
            <pc:sldMk cId="797362836" sldId="12751"/>
            <ac:spMk id="52" creationId="{5E2285FB-ABDA-75F0-A76E-9BB1CBF31D2B}"/>
          </ac:spMkLst>
        </pc:spChg>
        <pc:spChg chg="add del mod">
          <ac:chgData name="Olivia BONELLI" userId="c95373b0-a437-46cd-9934-7adf4e9dbf31" providerId="ADAL" clId="{01C66D6B-E74F-0447-87FC-E84734DD41E8}" dt="2024-02-21T10:47:05.646" v="2440" actId="478"/>
          <ac:spMkLst>
            <pc:docMk/>
            <pc:sldMk cId="797362836" sldId="12751"/>
            <ac:spMk id="53" creationId="{1D0A4D10-F0C9-780E-A6A8-1412953883C6}"/>
          </ac:spMkLst>
        </pc:spChg>
        <pc:spChg chg="add del mod">
          <ac:chgData name="Olivia BONELLI" userId="c95373b0-a437-46cd-9934-7adf4e9dbf31" providerId="ADAL" clId="{01C66D6B-E74F-0447-87FC-E84734DD41E8}" dt="2024-02-21T10:47:05.646" v="2440" actId="478"/>
          <ac:spMkLst>
            <pc:docMk/>
            <pc:sldMk cId="797362836" sldId="12751"/>
            <ac:spMk id="54" creationId="{DDC7B0F4-A94C-D71A-B130-2919343BF85A}"/>
          </ac:spMkLst>
        </pc:spChg>
        <pc:spChg chg="add del">
          <ac:chgData name="Olivia BONELLI" userId="c95373b0-a437-46cd-9934-7adf4e9dbf31" providerId="ADAL" clId="{01C66D6B-E74F-0447-87FC-E84734DD41E8}" dt="2024-02-21T10:44:59.146" v="2408" actId="11529"/>
          <ac:spMkLst>
            <pc:docMk/>
            <pc:sldMk cId="797362836" sldId="12751"/>
            <ac:spMk id="55" creationId="{0A861CCA-BFE4-AC2F-A6FD-DD8B4FF6F11F}"/>
          </ac:spMkLst>
        </pc:spChg>
        <pc:spChg chg="add del mod">
          <ac:chgData name="Olivia BONELLI" userId="c95373b0-a437-46cd-9934-7adf4e9dbf31" providerId="ADAL" clId="{01C66D6B-E74F-0447-87FC-E84734DD41E8}" dt="2024-02-21T10:51:51.119" v="2880" actId="478"/>
          <ac:spMkLst>
            <pc:docMk/>
            <pc:sldMk cId="797362836" sldId="12751"/>
            <ac:spMk id="56" creationId="{983220FE-EA62-06CC-9E8F-68BD44024FFE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57" creationId="{B9AC87BA-4529-1D1E-60F0-21046AB01C2B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64" creationId="{C1D21780-020E-17F9-0DDE-E3022B62A03D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66" creationId="{9C952447-0B94-C1EE-DDA6-7505A5017FDB}"/>
          </ac:spMkLst>
        </pc:spChg>
        <pc:spChg chg="add del mod">
          <ac:chgData name="Olivia BONELLI" userId="c95373b0-a437-46cd-9934-7adf4e9dbf31" providerId="ADAL" clId="{01C66D6B-E74F-0447-87FC-E84734DD41E8}" dt="2024-02-21T10:53:56.541" v="2987" actId="478"/>
          <ac:spMkLst>
            <pc:docMk/>
            <pc:sldMk cId="797362836" sldId="12751"/>
            <ac:spMk id="68" creationId="{818618AC-2FCC-C2CD-1314-F4A3A8F5DAC4}"/>
          </ac:spMkLst>
        </pc:spChg>
        <pc:spChg chg="add del mod">
          <ac:chgData name="Olivia BONELLI" userId="c95373b0-a437-46cd-9934-7adf4e9dbf31" providerId="ADAL" clId="{01C66D6B-E74F-0447-87FC-E84734DD41E8}" dt="2024-02-21T12:51:44.445" v="3187" actId="478"/>
          <ac:spMkLst>
            <pc:docMk/>
            <pc:sldMk cId="797362836" sldId="12751"/>
            <ac:spMk id="84" creationId="{9C20E5B9-77BE-D6CB-EB44-945F26931B8E}"/>
          </ac:spMkLst>
        </pc:spChg>
        <pc:spChg chg="add mod">
          <ac:chgData name="Olivia BONELLI" userId="c95373b0-a437-46cd-9934-7adf4e9dbf31" providerId="ADAL" clId="{01C66D6B-E74F-0447-87FC-E84734DD41E8}" dt="2024-02-21T12:41:55.017" v="3123" actId="1035"/>
          <ac:spMkLst>
            <pc:docMk/>
            <pc:sldMk cId="797362836" sldId="12751"/>
            <ac:spMk id="86" creationId="{6756EE41-C75E-CFE9-3BD3-4916ACFA4628}"/>
          </ac:spMkLst>
        </pc:spChg>
        <pc:spChg chg="add mod">
          <ac:chgData name="Olivia BONELLI" userId="c95373b0-a437-46cd-9934-7adf4e9dbf31" providerId="ADAL" clId="{01C66D6B-E74F-0447-87FC-E84734DD41E8}" dt="2024-02-21T12:47:25.637" v="3146" actId="1076"/>
          <ac:spMkLst>
            <pc:docMk/>
            <pc:sldMk cId="797362836" sldId="12751"/>
            <ac:spMk id="89" creationId="{61709C9B-AF36-6FBC-5619-FBA67C69801B}"/>
          </ac:spMkLst>
        </pc:spChg>
        <pc:spChg chg="add del mod">
          <ac:chgData name="Olivia BONELLI" userId="c95373b0-a437-46cd-9934-7adf4e9dbf31" providerId="ADAL" clId="{01C66D6B-E74F-0447-87FC-E84734DD41E8}" dt="2024-02-21T12:49:25.128" v="3182" actId="478"/>
          <ac:spMkLst>
            <pc:docMk/>
            <pc:sldMk cId="797362836" sldId="12751"/>
            <ac:spMk id="91" creationId="{F9AEB918-0E67-F932-2B6F-C41232034D6F}"/>
          </ac:spMkLst>
        </pc:spChg>
        <pc:grpChg chg="del mod">
          <ac:chgData name="Olivia BONELLI" userId="c95373b0-a437-46cd-9934-7adf4e9dbf31" providerId="ADAL" clId="{01C66D6B-E74F-0447-87FC-E84734DD41E8}" dt="2024-02-21T10:39:19.484" v="2286" actId="478"/>
          <ac:grpSpMkLst>
            <pc:docMk/>
            <pc:sldMk cId="797362836" sldId="12751"/>
            <ac:grpSpMk id="3" creationId="{2FF391BE-DA64-48AB-B21D-F389DF9D9A4D}"/>
          </ac:grpSpMkLst>
        </pc:grpChg>
        <pc:grpChg chg="del">
          <ac:chgData name="Olivia BONELLI" userId="c95373b0-a437-46cd-9934-7adf4e9dbf31" providerId="ADAL" clId="{01C66D6B-E74F-0447-87FC-E84734DD41E8}" dt="2024-02-21T10:30:14.716" v="1783" actId="478"/>
          <ac:grpSpMkLst>
            <pc:docMk/>
            <pc:sldMk cId="797362836" sldId="12751"/>
            <ac:grpSpMk id="4" creationId="{CEDB27B8-9513-C782-2C94-1032420D331E}"/>
          </ac:grpSpMkLst>
        </pc:grpChg>
        <pc:grpChg chg="del mod">
          <ac:chgData name="Olivia BONELLI" userId="c95373b0-a437-46cd-9934-7adf4e9dbf31" providerId="ADAL" clId="{01C66D6B-E74F-0447-87FC-E84734DD41E8}" dt="2024-02-21T10:39:19.484" v="2286" actId="478"/>
          <ac:grpSpMkLst>
            <pc:docMk/>
            <pc:sldMk cId="797362836" sldId="12751"/>
            <ac:grpSpMk id="18" creationId="{D092D8B7-548A-EADF-07BA-0C3BEDBAD015}"/>
          </ac:grpSpMkLst>
        </pc:grpChg>
        <pc:picChg chg="del mod">
          <ac:chgData name="Olivia BONELLI" userId="c95373b0-a437-46cd-9934-7adf4e9dbf31" providerId="ADAL" clId="{01C66D6B-E74F-0447-87FC-E84734DD41E8}" dt="2024-02-21T12:52:17.383" v="3192" actId="478"/>
          <ac:picMkLst>
            <pc:docMk/>
            <pc:sldMk cId="797362836" sldId="12751"/>
            <ac:picMk id="9" creationId="{6F3A937D-D41E-4D33-91E0-3B63D7F3D074}"/>
          </ac:picMkLst>
        </pc:picChg>
        <pc:picChg chg="del">
          <ac:chgData name="Olivia BONELLI" userId="c95373b0-a437-46cd-9934-7adf4e9dbf31" providerId="ADAL" clId="{01C66D6B-E74F-0447-87FC-E84734DD41E8}" dt="2024-02-21T10:38:18.726" v="2265" actId="478"/>
          <ac:picMkLst>
            <pc:docMk/>
            <pc:sldMk cId="797362836" sldId="12751"/>
            <ac:picMk id="11" creationId="{0FC8D41C-EE82-4EA1-9773-F776A2FDC24F}"/>
          </ac:picMkLst>
        </pc:picChg>
        <pc:picChg chg="add mod">
          <ac:chgData name="Olivia BONELLI" userId="c95373b0-a437-46cd-9934-7adf4e9dbf31" providerId="ADAL" clId="{01C66D6B-E74F-0447-87FC-E84734DD41E8}" dt="2024-02-21T10:31:19.186" v="1807"/>
          <ac:picMkLst>
            <pc:docMk/>
            <pc:sldMk cId="797362836" sldId="12751"/>
            <ac:picMk id="14" creationId="{2D2C5945-DD10-FB42-A6BD-F38A9B6365F8}"/>
          </ac:picMkLst>
        </pc:picChg>
        <pc:cxnChg chg="del">
          <ac:chgData name="Olivia BONELLI" userId="c95373b0-a437-46cd-9934-7adf4e9dbf31" providerId="ADAL" clId="{01C66D6B-E74F-0447-87FC-E84734DD41E8}" dt="2024-02-21T10:34:20.036" v="1960" actId="478"/>
          <ac:cxnSpMkLst>
            <pc:docMk/>
            <pc:sldMk cId="797362836" sldId="12751"/>
            <ac:cxnSpMk id="26" creationId="{259D1CBB-1FA5-44E1-BBB8-361ED9647E8B}"/>
          </ac:cxnSpMkLst>
        </pc:cxnChg>
        <pc:cxnChg chg="add del mod">
          <ac:chgData name="Olivia BONELLI" userId="c95373b0-a437-46cd-9934-7adf4e9dbf31" providerId="ADAL" clId="{01C66D6B-E74F-0447-87FC-E84734DD41E8}" dt="2024-02-21T10:42:25.515" v="2389" actId="478"/>
          <ac:cxnSpMkLst>
            <pc:docMk/>
            <pc:sldMk cId="797362836" sldId="12751"/>
            <ac:cxnSpMk id="49" creationId="{B6BB227F-6510-DD67-AED4-062E174D1D27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59" creationId="{1DAECD68-E68D-4EAE-83BE-9AE2A7B694C2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0" creationId="{57A527C6-A2F6-FA4A-A1E8-177CE0303686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2" creationId="{C5E7B0FB-6E6C-511B-2EC4-8D2AC4ED9692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5" creationId="{F8FC617F-871D-86C4-E179-4E9A7AE3DA4B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7" creationId="{599C4897-90D4-2195-1B69-C63763FD6154}"/>
          </ac:cxnSpMkLst>
        </pc:cxnChg>
        <pc:cxnChg chg="add mod">
          <ac:chgData name="Olivia BONELLI" userId="c95373b0-a437-46cd-9934-7adf4e9dbf31" providerId="ADAL" clId="{01C66D6B-E74F-0447-87FC-E84734DD41E8}" dt="2024-02-21T12:44:03.340" v="3141" actId="552"/>
          <ac:cxnSpMkLst>
            <pc:docMk/>
            <pc:sldMk cId="797362836" sldId="12751"/>
            <ac:cxnSpMk id="72" creationId="{2388B191-B8C4-34B4-CCCE-8CB1FE604840}"/>
          </ac:cxnSpMkLst>
        </pc:cxnChg>
        <pc:cxnChg chg="add mod">
          <ac:chgData name="Olivia BONELLI" userId="c95373b0-a437-46cd-9934-7adf4e9dbf31" providerId="ADAL" clId="{01C66D6B-E74F-0447-87FC-E84734DD41E8}" dt="2024-02-21T12:44:03.340" v="3141" actId="552"/>
          <ac:cxnSpMkLst>
            <pc:docMk/>
            <pc:sldMk cId="797362836" sldId="12751"/>
            <ac:cxnSpMk id="74" creationId="{2E1D04E7-42AE-9DB1-D051-CBC0601D91C1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75" creationId="{170A60D6-494F-432D-7A28-35618F64CB0D}"/>
          </ac:cxnSpMkLst>
        </pc:cxnChg>
        <pc:cxnChg chg="add del mod">
          <ac:chgData name="Olivia BONELLI" userId="c95373b0-a437-46cd-9934-7adf4e9dbf31" providerId="ADAL" clId="{01C66D6B-E74F-0447-87FC-E84734DD41E8}" dt="2024-02-21T12:44:10.813" v="3144" actId="478"/>
          <ac:cxnSpMkLst>
            <pc:docMk/>
            <pc:sldMk cId="797362836" sldId="12751"/>
            <ac:cxnSpMk id="77" creationId="{5EB724D3-FD0D-428E-8C5D-14A4147231ED}"/>
          </ac:cxnSpMkLst>
        </pc:cxnChg>
        <pc:cxnChg chg="add mod">
          <ac:chgData name="Olivia BONELLI" userId="c95373b0-a437-46cd-9934-7adf4e9dbf31" providerId="ADAL" clId="{01C66D6B-E74F-0447-87FC-E84734DD41E8}" dt="2024-02-21T12:51:57.143" v="3190" actId="14100"/>
          <ac:cxnSpMkLst>
            <pc:docMk/>
            <pc:sldMk cId="797362836" sldId="12751"/>
            <ac:cxnSpMk id="78" creationId="{F04661D0-496D-9552-B41D-EF1C7EDA0BA9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79" creationId="{1347117A-9FCA-DF1E-AD8B-43F31E9B1323}"/>
          </ac:cxnSpMkLst>
        </pc:cxnChg>
        <pc:cxnChg chg="add mod">
          <ac:chgData name="Olivia BONELLI" userId="c95373b0-a437-46cd-9934-7adf4e9dbf31" providerId="ADAL" clId="{01C66D6B-E74F-0447-87FC-E84734DD41E8}" dt="2024-02-21T12:52:02.872" v="3191" actId="14100"/>
          <ac:cxnSpMkLst>
            <pc:docMk/>
            <pc:sldMk cId="797362836" sldId="12751"/>
            <ac:cxnSpMk id="80" creationId="{8E44B075-176E-1556-BF74-2ACBB0567D9C}"/>
          </ac:cxnSpMkLst>
        </pc:cxnChg>
        <pc:cxnChg chg="add mod">
          <ac:chgData name="Olivia BONELLI" userId="c95373b0-a437-46cd-9934-7adf4e9dbf31" providerId="ADAL" clId="{01C66D6B-E74F-0447-87FC-E84734DD41E8}" dt="2024-02-21T12:49:32.799" v="3184" actId="14100"/>
          <ac:cxnSpMkLst>
            <pc:docMk/>
            <pc:sldMk cId="797362836" sldId="12751"/>
            <ac:cxnSpMk id="90" creationId="{358FEE3C-0AA2-7334-7F21-47C956FD80AD}"/>
          </ac:cxnSpMkLst>
        </pc:cxnChg>
      </pc:sldChg>
    </pc:docChg>
  </pc:docChgLst>
  <pc:docChgLst>
    <pc:chgData name="Julien Debaulieu" userId="016b12f5-fcd9-4362-a8b1-348ec5a44a75" providerId="ADAL" clId="{BB9D0B70-AA78-5B41-A0BC-029748012EF2}"/>
    <pc:docChg chg="modSld">
      <pc:chgData name="Julien Debaulieu" userId="016b12f5-fcd9-4362-a8b1-348ec5a44a75" providerId="ADAL" clId="{BB9D0B70-AA78-5B41-A0BC-029748012EF2}" dt="2024-02-21T10:05:16.053" v="19" actId="20577"/>
      <pc:docMkLst>
        <pc:docMk/>
      </pc:docMkLst>
      <pc:sldChg chg="modSp">
        <pc:chgData name="Julien Debaulieu" userId="016b12f5-fcd9-4362-a8b1-348ec5a44a75" providerId="ADAL" clId="{BB9D0B70-AA78-5B41-A0BC-029748012EF2}" dt="2024-02-21T10:05:16.053" v="19" actId="20577"/>
        <pc:sldMkLst>
          <pc:docMk/>
          <pc:sldMk cId="1174756599" sldId="12717"/>
        </pc:sldMkLst>
        <pc:spChg chg="mod">
          <ac:chgData name="Julien Debaulieu" userId="016b12f5-fcd9-4362-a8b1-348ec5a44a75" providerId="ADAL" clId="{BB9D0B70-AA78-5B41-A0BC-029748012EF2}" dt="2024-02-21T10:04:40.977" v="2" actId="1076"/>
          <ac:spMkLst>
            <pc:docMk/>
            <pc:sldMk cId="1174756599" sldId="12717"/>
            <ac:spMk id="9" creationId="{A2172741-4478-5FE5-564C-D2ED79133B83}"/>
          </ac:spMkLst>
        </pc:spChg>
        <pc:spChg chg="mod">
          <ac:chgData name="Julien Debaulieu" userId="016b12f5-fcd9-4362-a8b1-348ec5a44a75" providerId="ADAL" clId="{BB9D0B70-AA78-5B41-A0BC-029748012EF2}" dt="2024-02-21T10:05:16.053" v="19" actId="20577"/>
          <ac:spMkLst>
            <pc:docMk/>
            <pc:sldMk cId="1174756599" sldId="12717"/>
            <ac:spMk id="19" creationId="{07C125E4-9B5A-0897-2D20-8036CEB59B98}"/>
          </ac:spMkLst>
        </pc:spChg>
        <pc:spChg chg="mod">
          <ac:chgData name="Julien Debaulieu" userId="016b12f5-fcd9-4362-a8b1-348ec5a44a75" providerId="ADAL" clId="{BB9D0B70-AA78-5B41-A0BC-029748012EF2}" dt="2024-02-21T10:04:44.196" v="3" actId="1076"/>
          <ac:spMkLst>
            <pc:docMk/>
            <pc:sldMk cId="1174756599" sldId="12717"/>
            <ac:spMk id="27" creationId="{BC68F6AC-E48D-338B-F65F-164DAB86EED4}"/>
          </ac:spMkLst>
        </pc:spChg>
      </pc:sldChg>
    </pc:docChg>
  </pc:docChgLst>
  <pc:docChgLst>
    <pc:chgData name="Romain GALOCHE - ECF" userId="3cfc6492-b950-41a6-a86d-537d2e8bc221" providerId="ADAL" clId="{B6323AE2-C134-8F4E-A55D-3DC60939ED4A}"/>
    <pc:docChg chg="undo custSel addSld delSld modSld modMainMaster">
      <pc:chgData name="Romain GALOCHE - ECF" userId="3cfc6492-b950-41a6-a86d-537d2e8bc221" providerId="ADAL" clId="{B6323AE2-C134-8F4E-A55D-3DC60939ED4A}" dt="2024-07-10T05:31:24.809" v="76" actId="2696"/>
      <pc:docMkLst>
        <pc:docMk/>
      </pc:docMkLst>
      <pc:sldChg chg="modSp del mod">
        <pc:chgData name="Romain GALOCHE - ECF" userId="3cfc6492-b950-41a6-a86d-537d2e8bc221" providerId="ADAL" clId="{B6323AE2-C134-8F4E-A55D-3DC60939ED4A}" dt="2024-07-10T05:31:24.809" v="76" actId="2696"/>
        <pc:sldMkLst>
          <pc:docMk/>
          <pc:sldMk cId="1280367618" sldId="258"/>
        </pc:sldMkLst>
        <pc:spChg chg="mod">
          <ac:chgData name="Romain GALOCHE - ECF" userId="3cfc6492-b950-41a6-a86d-537d2e8bc221" providerId="ADAL" clId="{B6323AE2-C134-8F4E-A55D-3DC60939ED4A}" dt="2024-07-10T05:31:18.714" v="74" actId="1076"/>
          <ac:spMkLst>
            <pc:docMk/>
            <pc:sldMk cId="1280367618" sldId="258"/>
            <ac:spMk id="5" creationId="{E7CC2507-14DA-4D28-0F66-2B8853256CDC}"/>
          </ac:spMkLst>
        </pc:spChg>
      </pc:sldChg>
      <pc:sldChg chg="modSp mod">
        <pc:chgData name="Romain GALOCHE - ECF" userId="3cfc6492-b950-41a6-a86d-537d2e8bc221" providerId="ADAL" clId="{B6323AE2-C134-8F4E-A55D-3DC60939ED4A}" dt="2024-07-09T09:59:15.913" v="69" actId="207"/>
        <pc:sldMkLst>
          <pc:docMk/>
          <pc:sldMk cId="1811522137" sldId="12767"/>
        </pc:sldMkLst>
        <pc:spChg chg="mod">
          <ac:chgData name="Romain GALOCHE - ECF" userId="3cfc6492-b950-41a6-a86d-537d2e8bc221" providerId="ADAL" clId="{B6323AE2-C134-8F4E-A55D-3DC60939ED4A}" dt="2024-07-09T09:58:08.317" v="59" actId="207"/>
          <ac:spMkLst>
            <pc:docMk/>
            <pc:sldMk cId="1811522137" sldId="12767"/>
            <ac:spMk id="4" creationId="{B2FA2B25-8F21-C6E6-95B6-7E9053BBEF27}"/>
          </ac:spMkLst>
        </pc:spChg>
        <pc:spChg chg="mod">
          <ac:chgData name="Romain GALOCHE - ECF" userId="3cfc6492-b950-41a6-a86d-537d2e8bc221" providerId="ADAL" clId="{B6323AE2-C134-8F4E-A55D-3DC60939ED4A}" dt="2024-07-09T09:58:08.317" v="59" actId="207"/>
          <ac:spMkLst>
            <pc:docMk/>
            <pc:sldMk cId="1811522137" sldId="12767"/>
            <ac:spMk id="5" creationId="{DDAC149E-F91C-4516-2115-0068C1E32089}"/>
          </ac:spMkLst>
        </pc:spChg>
        <pc:spChg chg="mod">
          <ac:chgData name="Romain GALOCHE - ECF" userId="3cfc6492-b950-41a6-a86d-537d2e8bc221" providerId="ADAL" clId="{B6323AE2-C134-8F4E-A55D-3DC60939ED4A}" dt="2024-07-09T09:58:08.317" v="59" actId="207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Romain GALOCHE - ECF" userId="3cfc6492-b950-41a6-a86d-537d2e8bc221" providerId="ADAL" clId="{B6323AE2-C134-8F4E-A55D-3DC60939ED4A}" dt="2024-07-09T09:59:00.994" v="67" actId="207"/>
          <ac:spMkLst>
            <pc:docMk/>
            <pc:sldMk cId="1811522137" sldId="12767"/>
            <ac:spMk id="7" creationId="{194FB661-9F6A-36A1-3AE8-30928ECEC585}"/>
          </ac:spMkLst>
        </pc:spChg>
        <pc:spChg chg="mod">
          <ac:chgData name="Romain GALOCHE - ECF" userId="3cfc6492-b950-41a6-a86d-537d2e8bc221" providerId="ADAL" clId="{B6323AE2-C134-8F4E-A55D-3DC60939ED4A}" dt="2024-07-09T09:58:46.305" v="64" actId="207"/>
          <ac:spMkLst>
            <pc:docMk/>
            <pc:sldMk cId="1811522137" sldId="12767"/>
            <ac:spMk id="11" creationId="{F4ACDEB9-5EDB-C235-29A6-988DA8D19438}"/>
          </ac:spMkLst>
        </pc:spChg>
        <pc:spChg chg="mod">
          <ac:chgData name="Romain GALOCHE - ECF" userId="3cfc6492-b950-41a6-a86d-537d2e8bc221" providerId="ADAL" clId="{B6323AE2-C134-8F4E-A55D-3DC60939ED4A}" dt="2024-07-09T09:59:08.183" v="68" actId="207"/>
          <ac:spMkLst>
            <pc:docMk/>
            <pc:sldMk cId="1811522137" sldId="12767"/>
            <ac:spMk id="12" creationId="{5C2FA81A-FD55-037E-7D27-8B0A44E67BF8}"/>
          </ac:spMkLst>
        </pc:spChg>
        <pc:spChg chg="mod">
          <ac:chgData name="Romain GALOCHE - ECF" userId="3cfc6492-b950-41a6-a86d-537d2e8bc221" providerId="ADAL" clId="{B6323AE2-C134-8F4E-A55D-3DC60939ED4A}" dt="2024-07-09T09:58:08.317" v="59" actId="207"/>
          <ac:spMkLst>
            <pc:docMk/>
            <pc:sldMk cId="1811522137" sldId="12767"/>
            <ac:spMk id="27" creationId="{67E50C6A-2E94-DDCC-7E22-2076934A9EF6}"/>
          </ac:spMkLst>
        </pc:spChg>
        <pc:spChg chg="mod">
          <ac:chgData name="Romain GALOCHE - ECF" userId="3cfc6492-b950-41a6-a86d-537d2e8bc221" providerId="ADAL" clId="{B6323AE2-C134-8F4E-A55D-3DC60939ED4A}" dt="2024-07-09T09:59:08.183" v="68" actId="207"/>
          <ac:spMkLst>
            <pc:docMk/>
            <pc:sldMk cId="1811522137" sldId="12767"/>
            <ac:spMk id="28" creationId="{355B00D9-13B3-CE95-E495-16CEA0D9CC74}"/>
          </ac:spMkLst>
        </pc:spChg>
        <pc:grpChg chg="mod">
          <ac:chgData name="Romain GALOCHE - ECF" userId="3cfc6492-b950-41a6-a86d-537d2e8bc221" providerId="ADAL" clId="{B6323AE2-C134-8F4E-A55D-3DC60939ED4A}" dt="2024-07-09T09:58:37.243" v="63" actId="207"/>
          <ac:grpSpMkLst>
            <pc:docMk/>
            <pc:sldMk cId="1811522137" sldId="12767"/>
            <ac:grpSpMk id="14" creationId="{D78255A6-ADAF-1A84-4F41-14EC587015FC}"/>
          </ac:grpSpMkLst>
        </pc:grpChg>
        <pc:picChg chg="mod">
          <ac:chgData name="Romain GALOCHE - ECF" userId="3cfc6492-b950-41a6-a86d-537d2e8bc221" providerId="ADAL" clId="{B6323AE2-C134-8F4E-A55D-3DC60939ED4A}" dt="2024-07-09T09:58:17.100" v="60" actId="207"/>
          <ac:picMkLst>
            <pc:docMk/>
            <pc:sldMk cId="1811522137" sldId="12767"/>
            <ac:picMk id="3" creationId="{7825F761-AD2D-70CF-CFA0-7F59AC2116B5}"/>
          </ac:picMkLst>
        </pc:picChg>
        <pc:picChg chg="mod">
          <ac:chgData name="Romain GALOCHE - ECF" userId="3cfc6492-b950-41a6-a86d-537d2e8bc221" providerId="ADAL" clId="{B6323AE2-C134-8F4E-A55D-3DC60939ED4A}" dt="2024-07-09T09:59:15.913" v="69" actId="207"/>
          <ac:picMkLst>
            <pc:docMk/>
            <pc:sldMk cId="1811522137" sldId="12767"/>
            <ac:picMk id="8" creationId="{91BC91CA-A591-50DB-086C-A41C8336856B}"/>
          </ac:picMkLst>
        </pc:picChg>
        <pc:picChg chg="mod">
          <ac:chgData name="Romain GALOCHE - ECF" userId="3cfc6492-b950-41a6-a86d-537d2e8bc221" providerId="ADAL" clId="{B6323AE2-C134-8F4E-A55D-3DC60939ED4A}" dt="2024-07-09T09:58:23.660" v="62" actId="207"/>
          <ac:picMkLst>
            <pc:docMk/>
            <pc:sldMk cId="1811522137" sldId="12767"/>
            <ac:picMk id="9" creationId="{BB7A5BCE-2C5D-2A67-EEDC-4322B76ECDF0}"/>
          </ac:picMkLst>
        </pc:picChg>
      </pc:sldChg>
      <pc:sldChg chg="modSp mod">
        <pc:chgData name="Romain GALOCHE - ECF" userId="3cfc6492-b950-41a6-a86d-537d2e8bc221" providerId="ADAL" clId="{B6323AE2-C134-8F4E-A55D-3DC60939ED4A}" dt="2024-07-09T09:59:33.186" v="73" actId="207"/>
        <pc:sldMkLst>
          <pc:docMk/>
          <pc:sldMk cId="2121762922" sldId="12780"/>
        </pc:sldMkLst>
        <pc:spChg chg="mod">
          <ac:chgData name="Romain GALOCHE - ECF" userId="3cfc6492-b950-41a6-a86d-537d2e8bc221" providerId="ADAL" clId="{B6323AE2-C134-8F4E-A55D-3DC60939ED4A}" dt="2024-07-09T09:59:33.186" v="73" actId="207"/>
          <ac:spMkLst>
            <pc:docMk/>
            <pc:sldMk cId="2121762922" sldId="12780"/>
            <ac:spMk id="2" creationId="{CECD4EF3-48AB-B66A-1EEC-A215E78E1C2B}"/>
          </ac:spMkLst>
        </pc:spChg>
        <pc:spChg chg="mod">
          <ac:chgData name="Romain GALOCHE - ECF" userId="3cfc6492-b950-41a6-a86d-537d2e8bc221" providerId="ADAL" clId="{B6323AE2-C134-8F4E-A55D-3DC60939ED4A}" dt="2024-07-09T09:59:23.765" v="70" actId="207"/>
          <ac:spMkLst>
            <pc:docMk/>
            <pc:sldMk cId="2121762922" sldId="12780"/>
            <ac:spMk id="4" creationId="{CD629673-A475-AC07-613B-9399F49A8864}"/>
          </ac:spMkLst>
        </pc:spChg>
        <pc:spChg chg="mod">
          <ac:chgData name="Romain GALOCHE - ECF" userId="3cfc6492-b950-41a6-a86d-537d2e8bc221" providerId="ADAL" clId="{B6323AE2-C134-8F4E-A55D-3DC60939ED4A}" dt="2024-07-09T09:59:28.468" v="71" actId="207"/>
          <ac:spMkLst>
            <pc:docMk/>
            <pc:sldMk cId="2121762922" sldId="12780"/>
            <ac:spMk id="5" creationId="{353FA884-CC03-5D58-D6E8-EFDBFF3ADEBC}"/>
          </ac:spMkLst>
        </pc:spChg>
        <pc:spChg chg="mod">
          <ac:chgData name="Romain GALOCHE - ECF" userId="3cfc6492-b950-41a6-a86d-537d2e8bc221" providerId="ADAL" clId="{B6323AE2-C134-8F4E-A55D-3DC60939ED4A}" dt="2024-07-09T09:59:28.468" v="71" actId="207"/>
          <ac:spMkLst>
            <pc:docMk/>
            <pc:sldMk cId="2121762922" sldId="12780"/>
            <ac:spMk id="6" creationId="{7B8A0DDB-BDD9-C9F4-F3A5-DCECE27B7E75}"/>
          </ac:spMkLst>
        </pc:spChg>
        <pc:spChg chg="mod">
          <ac:chgData name="Romain GALOCHE - ECF" userId="3cfc6492-b950-41a6-a86d-537d2e8bc221" providerId="ADAL" clId="{B6323AE2-C134-8F4E-A55D-3DC60939ED4A}" dt="2024-07-09T09:59:33.186" v="73" actId="207"/>
          <ac:spMkLst>
            <pc:docMk/>
            <pc:sldMk cId="2121762922" sldId="12780"/>
            <ac:spMk id="22" creationId="{672D3B8D-2CF6-E9C3-BFF7-2AE490C2271E}"/>
          </ac:spMkLst>
        </pc:spChg>
      </pc:sldChg>
      <pc:sldChg chg="new">
        <pc:chgData name="Romain GALOCHE - ECF" userId="3cfc6492-b950-41a6-a86d-537d2e8bc221" providerId="ADAL" clId="{B6323AE2-C134-8F4E-A55D-3DC60939ED4A}" dt="2024-07-10T05:31:22.631" v="75" actId="680"/>
        <pc:sldMkLst>
          <pc:docMk/>
          <pc:sldMk cId="1592636538" sldId="12783"/>
        </pc:sldMkLst>
      </pc:sldChg>
      <pc:sldMasterChg chg="modSp mod modSldLayout">
        <pc:chgData name="Romain GALOCHE - ECF" userId="3cfc6492-b950-41a6-a86d-537d2e8bc221" providerId="ADAL" clId="{B6323AE2-C134-8F4E-A55D-3DC60939ED4A}" dt="2024-07-09T09:57:40.427" v="58"/>
        <pc:sldMasterMkLst>
          <pc:docMk/>
          <pc:sldMasterMk cId="1262918504" sldId="2147483648"/>
        </pc:sldMasterMkLst>
        <pc:picChg chg="mod">
          <ac:chgData name="Romain GALOCHE - ECF" userId="3cfc6492-b950-41a6-a86d-537d2e8bc221" providerId="ADAL" clId="{B6323AE2-C134-8F4E-A55D-3DC60939ED4A}" dt="2024-07-09T09:56:36.610" v="35" actId="1076"/>
          <ac:picMkLst>
            <pc:docMk/>
            <pc:sldMasterMk cId="1262918504" sldId="2147483648"/>
            <ac:picMk id="4" creationId="{A3656F45-AFDD-454E-87AB-B2E055FAF63A}"/>
          </ac:picMkLst>
        </pc:picChg>
        <pc:sldLayoutChg chg="modSp mod">
          <pc:chgData name="Romain GALOCHE - ECF" userId="3cfc6492-b950-41a6-a86d-537d2e8bc221" providerId="ADAL" clId="{B6323AE2-C134-8F4E-A55D-3DC60939ED4A}" dt="2024-07-09T09:56:50.112" v="37" actId="208"/>
          <pc:sldLayoutMkLst>
            <pc:docMk/>
            <pc:sldMasterMk cId="1262918504" sldId="2147483648"/>
            <pc:sldLayoutMk cId="150163907" sldId="2147483649"/>
          </pc:sldLayoutMkLst>
          <pc:spChg chg="mod">
            <ac:chgData name="Romain GALOCHE - ECF" userId="3cfc6492-b950-41a6-a86d-537d2e8bc221" providerId="ADAL" clId="{B6323AE2-C134-8F4E-A55D-3DC60939ED4A}" dt="2024-07-09T09:56:45.177" v="36" actId="207"/>
            <ac:spMkLst>
              <pc:docMk/>
              <pc:sldMasterMk cId="1262918504" sldId="2147483648"/>
              <pc:sldLayoutMk cId="150163907" sldId="2147483649"/>
              <ac:spMk id="7" creationId="{01E72692-0658-0C69-0312-8F3B32CEE699}"/>
            </ac:spMkLst>
          </pc:spChg>
          <pc:cxnChg chg="mod">
            <ac:chgData name="Romain GALOCHE - ECF" userId="3cfc6492-b950-41a6-a86d-537d2e8bc221" providerId="ADAL" clId="{B6323AE2-C134-8F4E-A55D-3DC60939ED4A}" dt="2024-07-09T09:56:50.112" v="37" actId="208"/>
            <ac:cxnSpMkLst>
              <pc:docMk/>
              <pc:sldMasterMk cId="1262918504" sldId="2147483648"/>
              <pc:sldLayoutMk cId="150163907" sldId="2147483649"/>
              <ac:cxnSpMk id="5" creationId="{7C9A6D22-6A3A-C01E-DEF6-780B22BE19CD}"/>
            </ac:cxnSpMkLst>
          </pc:cxnChg>
        </pc:sldLayoutChg>
        <pc:sldLayoutChg chg="modSp mod">
          <pc:chgData name="Romain GALOCHE - ECF" userId="3cfc6492-b950-41a6-a86d-537d2e8bc221" providerId="ADAL" clId="{B6323AE2-C134-8F4E-A55D-3DC60939ED4A}" dt="2024-07-09T09:57:10.548" v="43" actId="207"/>
          <pc:sldLayoutMkLst>
            <pc:docMk/>
            <pc:sldMasterMk cId="1262918504" sldId="2147483648"/>
            <pc:sldLayoutMk cId="2459780037" sldId="2147483651"/>
          </pc:sldLayoutMkLst>
          <pc:spChg chg="mod">
            <ac:chgData name="Romain GALOCHE - ECF" userId="3cfc6492-b950-41a6-a86d-537d2e8bc221" providerId="ADAL" clId="{B6323AE2-C134-8F4E-A55D-3DC60939ED4A}" dt="2024-07-09T09:57:04.723" v="40" actId="207"/>
            <ac:spMkLst>
              <pc:docMk/>
              <pc:sldMasterMk cId="1262918504" sldId="2147483648"/>
              <pc:sldLayoutMk cId="2459780037" sldId="2147483651"/>
              <ac:spMk id="6" creationId="{081C0D6D-5AA2-AD15-BCF7-FDE414934A38}"/>
            </ac:spMkLst>
          </pc:spChg>
          <pc:spChg chg="mod">
            <ac:chgData name="Romain GALOCHE - ECF" userId="3cfc6492-b950-41a6-a86d-537d2e8bc221" providerId="ADAL" clId="{B6323AE2-C134-8F4E-A55D-3DC60939ED4A}" dt="2024-07-09T09:57:10.548" v="43" actId="207"/>
            <ac:spMkLst>
              <pc:docMk/>
              <pc:sldMasterMk cId="1262918504" sldId="2147483648"/>
              <pc:sldLayoutMk cId="2459780037" sldId="2147483651"/>
              <ac:spMk id="7" creationId="{CE69D83C-E42E-8313-A8A7-19C27BF45E9C}"/>
            </ac:spMkLst>
          </pc:spChg>
          <pc:spChg chg="mod">
            <ac:chgData name="Romain GALOCHE - ECF" userId="3cfc6492-b950-41a6-a86d-537d2e8bc221" providerId="ADAL" clId="{B6323AE2-C134-8F4E-A55D-3DC60939ED4A}" dt="2024-07-09T09:57:06.622" v="41" actId="207"/>
            <ac:spMkLst>
              <pc:docMk/>
              <pc:sldMasterMk cId="1262918504" sldId="2147483648"/>
              <pc:sldLayoutMk cId="2459780037" sldId="2147483651"/>
              <ac:spMk id="12" creationId="{E8EDB668-071C-6EC7-3011-FAFDCB4CACD4}"/>
            </ac:spMkLst>
          </pc:spChg>
        </pc:sldLayoutChg>
        <pc:sldLayoutChg chg="addSp delSp modSp mod">
          <pc:chgData name="Romain GALOCHE - ECF" userId="3cfc6492-b950-41a6-a86d-537d2e8bc221" providerId="ADAL" clId="{B6323AE2-C134-8F4E-A55D-3DC60939ED4A}" dt="2024-07-09T09:57:29.638" v="52" actId="167"/>
          <pc:sldLayoutMkLst>
            <pc:docMk/>
            <pc:sldMasterMk cId="1262918504" sldId="2147483648"/>
            <pc:sldLayoutMk cId="3693046006" sldId="2147483652"/>
          </pc:sldLayoutMkLst>
          <pc:spChg chg="mod">
            <ac:chgData name="Romain GALOCHE - ECF" userId="3cfc6492-b950-41a6-a86d-537d2e8bc221" providerId="ADAL" clId="{B6323AE2-C134-8F4E-A55D-3DC60939ED4A}" dt="2024-07-09T09:57:14.860" v="44" actId="207"/>
            <ac:spMkLst>
              <pc:docMk/>
              <pc:sldMasterMk cId="1262918504" sldId="2147483648"/>
              <pc:sldLayoutMk cId="3693046006" sldId="2147483652"/>
              <ac:spMk id="11" creationId="{945F9AEA-01D8-6981-2E56-A4086248290D}"/>
            </ac:spMkLst>
          </pc:spChg>
          <pc:spChg chg="mod">
            <ac:chgData name="Romain GALOCHE - ECF" userId="3cfc6492-b950-41a6-a86d-537d2e8bc221" providerId="ADAL" clId="{B6323AE2-C134-8F4E-A55D-3DC60939ED4A}" dt="2024-07-09T09:57:17.879" v="45" actId="207"/>
            <ac:spMkLst>
              <pc:docMk/>
              <pc:sldMasterMk cId="1262918504" sldId="2147483648"/>
              <pc:sldLayoutMk cId="3693046006" sldId="2147483652"/>
              <ac:spMk id="12" creationId="{EF417755-EE73-78A8-B4DC-61DF111773B5}"/>
            </ac:spMkLst>
          </pc:spChg>
          <pc:picChg chg="add mod">
            <ac:chgData name="Romain GALOCHE - ECF" userId="3cfc6492-b950-41a6-a86d-537d2e8bc221" providerId="ADAL" clId="{B6323AE2-C134-8F4E-A55D-3DC60939ED4A}" dt="2024-07-09T09:57:29.638" v="52" actId="167"/>
            <ac:picMkLst>
              <pc:docMk/>
              <pc:sldMasterMk cId="1262918504" sldId="2147483648"/>
              <pc:sldLayoutMk cId="3693046006" sldId="2147483652"/>
              <ac:picMk id="3" creationId="{FDBFA3FF-857C-B058-DF85-99ED5059A5A8}"/>
            </ac:picMkLst>
          </pc:picChg>
          <pc:picChg chg="del mod">
            <ac:chgData name="Romain GALOCHE - ECF" userId="3cfc6492-b950-41a6-a86d-537d2e8bc221" providerId="ADAL" clId="{B6323AE2-C134-8F4E-A55D-3DC60939ED4A}" dt="2024-07-09T09:57:19.590" v="47" actId="478"/>
            <ac:picMkLst>
              <pc:docMk/>
              <pc:sldMasterMk cId="1262918504" sldId="2147483648"/>
              <pc:sldLayoutMk cId="3693046006" sldId="2147483652"/>
              <ac:picMk id="10" creationId="{80EFBDE6-E1CE-FC13-40BB-87960795950C}"/>
            </ac:picMkLst>
          </pc:picChg>
        </pc:sldLayoutChg>
        <pc:sldLayoutChg chg="addSp delSp modSp mod">
          <pc:chgData name="Romain GALOCHE - ECF" userId="3cfc6492-b950-41a6-a86d-537d2e8bc221" providerId="ADAL" clId="{B6323AE2-C134-8F4E-A55D-3DC60939ED4A}" dt="2024-07-09T09:57:40.427" v="58"/>
          <pc:sldLayoutMkLst>
            <pc:docMk/>
            <pc:sldMasterMk cId="1262918504" sldId="2147483648"/>
            <pc:sldLayoutMk cId="474473560" sldId="2147483668"/>
          </pc:sldLayoutMkLst>
          <pc:picChg chg="del mod">
            <ac:chgData name="Romain GALOCHE - ECF" userId="3cfc6492-b950-41a6-a86d-537d2e8bc221" providerId="ADAL" clId="{B6323AE2-C134-8F4E-A55D-3DC60939ED4A}" dt="2024-07-09T09:57:40.051" v="57" actId="478"/>
            <ac:picMkLst>
              <pc:docMk/>
              <pc:sldMasterMk cId="1262918504" sldId="2147483648"/>
              <pc:sldLayoutMk cId="474473560" sldId="2147483668"/>
              <ac:picMk id="2" creationId="{BDFF68DF-CC01-E288-9D7B-25304BAFBFCE}"/>
            </ac:picMkLst>
          </pc:picChg>
          <pc:picChg chg="add mod">
            <ac:chgData name="Romain GALOCHE - ECF" userId="3cfc6492-b950-41a6-a86d-537d2e8bc221" providerId="ADAL" clId="{B6323AE2-C134-8F4E-A55D-3DC60939ED4A}" dt="2024-07-09T09:57:40.427" v="58"/>
            <ac:picMkLst>
              <pc:docMk/>
              <pc:sldMasterMk cId="1262918504" sldId="2147483648"/>
              <pc:sldLayoutMk cId="474473560" sldId="2147483668"/>
              <ac:picMk id="3" creationId="{66589251-76F8-F4AE-313C-803FE7E23597}"/>
            </ac:picMkLst>
          </pc:picChg>
        </pc:sldLayoutChg>
        <pc:sldLayoutChg chg="addSp delSp modSp mod">
          <pc:chgData name="Romain GALOCHE - ECF" userId="3cfc6492-b950-41a6-a86d-537d2e8bc221" providerId="ADAL" clId="{B6323AE2-C134-8F4E-A55D-3DC60939ED4A}" dt="2024-07-09T09:57:37.750" v="55"/>
          <pc:sldLayoutMkLst>
            <pc:docMk/>
            <pc:sldMasterMk cId="1262918504" sldId="2147483648"/>
            <pc:sldLayoutMk cId="1845361859" sldId="2147483689"/>
          </pc:sldLayoutMkLst>
          <pc:picChg chg="del mod">
            <ac:chgData name="Romain GALOCHE - ECF" userId="3cfc6492-b950-41a6-a86d-537d2e8bc221" providerId="ADAL" clId="{B6323AE2-C134-8F4E-A55D-3DC60939ED4A}" dt="2024-07-09T09:57:37.439" v="54" actId="478"/>
            <ac:picMkLst>
              <pc:docMk/>
              <pc:sldMasterMk cId="1262918504" sldId="2147483648"/>
              <pc:sldLayoutMk cId="1845361859" sldId="2147483689"/>
              <ac:picMk id="2" creationId="{C374C2AD-A67E-C486-E145-10496FDC50CF}"/>
            </ac:picMkLst>
          </pc:picChg>
          <pc:picChg chg="add mod">
            <ac:chgData name="Romain GALOCHE - ECF" userId="3cfc6492-b950-41a6-a86d-537d2e8bc221" providerId="ADAL" clId="{B6323AE2-C134-8F4E-A55D-3DC60939ED4A}" dt="2024-07-09T09:57:37.750" v="55"/>
            <ac:picMkLst>
              <pc:docMk/>
              <pc:sldMasterMk cId="1262918504" sldId="2147483648"/>
              <pc:sldLayoutMk cId="1845361859" sldId="2147483689"/>
              <ac:picMk id="3" creationId="{62C11A2C-8ACE-B85D-3C40-1C618E162B93}"/>
            </ac:picMkLst>
          </pc:picChg>
        </pc:sldLayoutChg>
        <pc:sldLayoutChg chg="modSp">
          <pc:chgData name="Romain GALOCHE - ECF" userId="3cfc6492-b950-41a6-a86d-537d2e8bc221" providerId="ADAL" clId="{B6323AE2-C134-8F4E-A55D-3DC60939ED4A}" dt="2024-07-09T09:56:56.280" v="38" actId="207"/>
          <pc:sldLayoutMkLst>
            <pc:docMk/>
            <pc:sldMasterMk cId="1262918504" sldId="2147483648"/>
            <pc:sldLayoutMk cId="4022569842" sldId="2147483690"/>
          </pc:sldLayoutMkLst>
          <pc:spChg chg="mod">
            <ac:chgData name="Romain GALOCHE - ECF" userId="3cfc6492-b950-41a6-a86d-537d2e8bc221" providerId="ADAL" clId="{B6323AE2-C134-8F4E-A55D-3DC60939ED4A}" dt="2024-07-09T09:56:56.280" v="38" actId="207"/>
            <ac:spMkLst>
              <pc:docMk/>
              <pc:sldMasterMk cId="1262918504" sldId="2147483648"/>
              <pc:sldLayoutMk cId="4022569842" sldId="2147483690"/>
              <ac:spMk id="7" creationId="{01E72692-0658-0C69-0312-8F3B32CEE699}"/>
            </ac:spMkLst>
          </pc:spChg>
        </pc:sldLayoutChg>
        <pc:sldLayoutChg chg="modSp">
          <pc:chgData name="Romain GALOCHE - ECF" userId="3cfc6492-b950-41a6-a86d-537d2e8bc221" providerId="ADAL" clId="{B6323AE2-C134-8F4E-A55D-3DC60939ED4A}" dt="2024-07-09T09:56:59.204" v="39" actId="207"/>
          <pc:sldLayoutMkLst>
            <pc:docMk/>
            <pc:sldMasterMk cId="1262918504" sldId="2147483648"/>
            <pc:sldLayoutMk cId="1168547827" sldId="2147483691"/>
          </pc:sldLayoutMkLst>
          <pc:spChg chg="mod">
            <ac:chgData name="Romain GALOCHE - ECF" userId="3cfc6492-b950-41a6-a86d-537d2e8bc221" providerId="ADAL" clId="{B6323AE2-C134-8F4E-A55D-3DC60939ED4A}" dt="2024-07-09T09:56:59.204" v="39" actId="207"/>
            <ac:spMkLst>
              <pc:docMk/>
              <pc:sldMasterMk cId="1262918504" sldId="2147483648"/>
              <pc:sldLayoutMk cId="1168547827" sldId="2147483691"/>
              <ac:spMk id="7" creationId="{01E72692-0658-0C69-0312-8F3B32CEE699}"/>
            </ac:spMkLst>
          </pc:spChg>
        </pc:sldLayoutChg>
      </pc:sldMasterChg>
      <pc:sldMasterChg chg="modSp mod modSldLayout">
        <pc:chgData name="Romain GALOCHE - ECF" userId="3cfc6492-b950-41a6-a86d-537d2e8bc221" providerId="ADAL" clId="{B6323AE2-C134-8F4E-A55D-3DC60939ED4A}" dt="2024-07-09T09:56:10.808" v="32" actId="207"/>
        <pc:sldMasterMkLst>
          <pc:docMk/>
          <pc:sldMasterMk cId="1299246177" sldId="2147483657"/>
        </pc:sldMasterMkLst>
        <pc:spChg chg="mod">
          <ac:chgData name="Romain GALOCHE - ECF" userId="3cfc6492-b950-41a6-a86d-537d2e8bc221" providerId="ADAL" clId="{B6323AE2-C134-8F4E-A55D-3DC60939ED4A}" dt="2024-07-09T09:54:38.177" v="0" actId="207"/>
          <ac:spMkLst>
            <pc:docMk/>
            <pc:sldMasterMk cId="1299246177" sldId="2147483657"/>
            <ac:spMk id="7" creationId="{200DED37-B1BA-495D-A587-3AE5D33DCA44}"/>
          </ac:spMkLst>
        </pc:spChg>
        <pc:picChg chg="mod">
          <ac:chgData name="Romain GALOCHE - ECF" userId="3cfc6492-b950-41a6-a86d-537d2e8bc221" providerId="ADAL" clId="{B6323AE2-C134-8F4E-A55D-3DC60939ED4A}" dt="2024-07-09T09:55:10.795" v="24" actId="1035"/>
          <ac:picMkLst>
            <pc:docMk/>
            <pc:sldMasterMk cId="1299246177" sldId="2147483657"/>
            <ac:picMk id="3" creationId="{52B6741C-E738-4853-8C0A-2978A62D36EF}"/>
          </ac:picMkLst>
        </pc:picChg>
        <pc:sldLayoutChg chg="modSp mod">
          <pc:chgData name="Romain GALOCHE - ECF" userId="3cfc6492-b950-41a6-a86d-537d2e8bc221" providerId="ADAL" clId="{B6323AE2-C134-8F4E-A55D-3DC60939ED4A}" dt="2024-07-09T09:56:10.808" v="32" actId="207"/>
          <pc:sldLayoutMkLst>
            <pc:docMk/>
            <pc:sldMasterMk cId="1299246177" sldId="2147483657"/>
            <pc:sldLayoutMk cId="2887647083" sldId="2147483660"/>
          </pc:sldLayoutMkLst>
          <pc:spChg chg="mod">
            <ac:chgData name="Romain GALOCHE - ECF" userId="3cfc6492-b950-41a6-a86d-537d2e8bc221" providerId="ADAL" clId="{B6323AE2-C134-8F4E-A55D-3DC60939ED4A}" dt="2024-07-09T09:56:10.808" v="32" actId="207"/>
            <ac:spMkLst>
              <pc:docMk/>
              <pc:sldMasterMk cId="1299246177" sldId="2147483657"/>
              <pc:sldLayoutMk cId="2887647083" sldId="2147483660"/>
              <ac:spMk id="4" creationId="{8E4B8806-4405-E21B-8DF7-16C20E87A8E1}"/>
            </ac:spMkLst>
          </pc:spChg>
        </pc:sldLayoutChg>
        <pc:sldLayoutChg chg="addSp delSp modSp mod">
          <pc:chgData name="Romain GALOCHE - ECF" userId="3cfc6492-b950-41a6-a86d-537d2e8bc221" providerId="ADAL" clId="{B6323AE2-C134-8F4E-A55D-3DC60939ED4A}" dt="2024-07-09T09:56:00.432" v="31" actId="14100"/>
          <pc:sldLayoutMkLst>
            <pc:docMk/>
            <pc:sldMasterMk cId="1299246177" sldId="2147483657"/>
            <pc:sldLayoutMk cId="109674300" sldId="2147483674"/>
          </pc:sldLayoutMkLst>
          <pc:picChg chg="add mod">
            <ac:chgData name="Romain GALOCHE - ECF" userId="3cfc6492-b950-41a6-a86d-537d2e8bc221" providerId="ADAL" clId="{B6323AE2-C134-8F4E-A55D-3DC60939ED4A}" dt="2024-07-09T09:56:00.432" v="31" actId="14100"/>
            <ac:picMkLst>
              <pc:docMk/>
              <pc:sldMasterMk cId="1299246177" sldId="2147483657"/>
              <pc:sldLayoutMk cId="109674300" sldId="2147483674"/>
              <ac:picMk id="3" creationId="{9B4B4D67-B5D6-9AC0-E4BC-69449E5C703C}"/>
            </ac:picMkLst>
          </pc:picChg>
          <pc:picChg chg="del mod">
            <ac:chgData name="Romain GALOCHE - ECF" userId="3cfc6492-b950-41a6-a86d-537d2e8bc221" providerId="ADAL" clId="{B6323AE2-C134-8F4E-A55D-3DC60939ED4A}" dt="2024-07-09T09:55:41.006" v="27" actId="478"/>
            <ac:picMkLst>
              <pc:docMk/>
              <pc:sldMasterMk cId="1299246177" sldId="2147483657"/>
              <pc:sldLayoutMk cId="109674300" sldId="2147483674"/>
              <ac:picMk id="9" creationId="{F99A7080-5F4E-2CD4-73CE-5050E00290BE}"/>
            </ac:picMkLst>
          </pc:picChg>
        </pc:sldLayoutChg>
        <pc:sldLayoutChg chg="modSp mod">
          <pc:chgData name="Romain GALOCHE - ECF" userId="3cfc6492-b950-41a6-a86d-537d2e8bc221" providerId="ADAL" clId="{B6323AE2-C134-8F4E-A55D-3DC60939ED4A}" dt="2024-07-09T09:55:33.418" v="25" actId="208"/>
          <pc:sldLayoutMkLst>
            <pc:docMk/>
            <pc:sldMasterMk cId="1299246177" sldId="2147483657"/>
            <pc:sldLayoutMk cId="3288367433" sldId="2147483675"/>
          </pc:sldLayoutMkLst>
          <pc:spChg chg="mod">
            <ac:chgData name="Romain GALOCHE - ECF" userId="3cfc6492-b950-41a6-a86d-537d2e8bc221" providerId="ADAL" clId="{B6323AE2-C134-8F4E-A55D-3DC60939ED4A}" dt="2024-07-09T09:55:33.418" v="25" actId="208"/>
            <ac:spMkLst>
              <pc:docMk/>
              <pc:sldMasterMk cId="1299246177" sldId="2147483657"/>
              <pc:sldLayoutMk cId="3288367433" sldId="2147483675"/>
              <ac:spMk id="4" creationId="{2456339A-3834-E6BD-75A2-02B4BF028F07}"/>
            </ac:spMkLst>
          </pc:spChg>
        </pc:sldLayoutChg>
      </pc:sldMasterChg>
    </pc:docChg>
  </pc:docChgLst>
  <pc:docChgLst>
    <pc:chgData name="Carla-Elena Almaleh - ECF" userId="93e4c657-1d71-4c4d-bebb-cfd87deb1556" providerId="ADAL" clId="{E2F97D50-8117-794F-A647-2B9E143DF1E0}"/>
    <pc:docChg chg="undo custSel addSld delSld modSld addMainMaster delMainMaster modMainMaster">
      <pc:chgData name="Carla-Elena Almaleh - ECF" userId="93e4c657-1d71-4c4d-bebb-cfd87deb1556" providerId="ADAL" clId="{E2F97D50-8117-794F-A647-2B9E143DF1E0}" dt="2024-07-04T14:36:08.140" v="704" actId="478"/>
      <pc:docMkLst>
        <pc:docMk/>
      </pc:docMkLst>
      <pc:sldChg chg="modSp mod">
        <pc:chgData name="Carla-Elena Almaleh - ECF" userId="93e4c657-1d71-4c4d-bebb-cfd87deb1556" providerId="ADAL" clId="{E2F97D50-8117-794F-A647-2B9E143DF1E0}" dt="2024-07-02T14:24:44.878" v="685" actId="1076"/>
        <pc:sldMkLst>
          <pc:docMk/>
          <pc:sldMk cId="1280367618" sldId="258"/>
        </pc:sldMkLst>
        <pc:spChg chg="mod">
          <ac:chgData name="Carla-Elena Almaleh - ECF" userId="93e4c657-1d71-4c4d-bebb-cfd87deb1556" providerId="ADAL" clId="{E2F97D50-8117-794F-A647-2B9E143DF1E0}" dt="2024-07-02T14:24:44.878" v="685" actId="1076"/>
          <ac:spMkLst>
            <pc:docMk/>
            <pc:sldMk cId="1280367618" sldId="258"/>
            <ac:spMk id="2" creationId="{58E93D79-E8A9-94D5-52E3-A62EA331A6CF}"/>
          </ac:spMkLst>
        </pc:spChg>
        <pc:spChg chg="mod">
          <ac:chgData name="Carla-Elena Almaleh - ECF" userId="93e4c657-1d71-4c4d-bebb-cfd87deb1556" providerId="ADAL" clId="{E2F97D50-8117-794F-A647-2B9E143DF1E0}" dt="2024-07-02T14:24:44.878" v="685" actId="1076"/>
          <ac:spMkLst>
            <pc:docMk/>
            <pc:sldMk cId="1280367618" sldId="258"/>
            <ac:spMk id="4" creationId="{E5BA353F-9CEF-1849-BC09-B08A411D4179}"/>
          </ac:spMkLst>
        </pc:spChg>
        <pc:spChg chg="mod">
          <ac:chgData name="Carla-Elena Almaleh - ECF" userId="93e4c657-1d71-4c4d-bebb-cfd87deb1556" providerId="ADAL" clId="{E2F97D50-8117-794F-A647-2B9E143DF1E0}" dt="2024-07-02T14:24:44.878" v="685" actId="1076"/>
          <ac:spMkLst>
            <pc:docMk/>
            <pc:sldMk cId="1280367618" sldId="258"/>
            <ac:spMk id="7" creationId="{2FE67937-D9D0-4BAB-A69D-D11C2E01A812}"/>
          </ac:spMkLst>
        </pc:spChg>
      </pc:sldChg>
      <pc:sldChg chg="addSp delSp modSp del mod chgLayout">
        <pc:chgData name="Carla-Elena Almaleh - ECF" userId="93e4c657-1d71-4c4d-bebb-cfd87deb1556" providerId="ADAL" clId="{E2F97D50-8117-794F-A647-2B9E143DF1E0}" dt="2024-07-02T14:13:53.281" v="228" actId="2696"/>
        <pc:sldMkLst>
          <pc:docMk/>
          <pc:sldMk cId="565065419" sldId="259"/>
        </pc:sldMkLst>
        <pc:spChg chg="mod">
          <ac:chgData name="Carla-Elena Almaleh - ECF" userId="93e4c657-1d71-4c4d-bebb-cfd87deb1556" providerId="ADAL" clId="{E2F97D50-8117-794F-A647-2B9E143DF1E0}" dt="2024-07-02T14:06:04.248" v="1" actId="1076"/>
          <ac:spMkLst>
            <pc:docMk/>
            <pc:sldMk cId="565065419" sldId="259"/>
            <ac:spMk id="2" creationId="{6688998E-BCA1-5229-3ECB-85C19E6B46BB}"/>
          </ac:spMkLst>
        </pc:spChg>
        <pc:spChg chg="add del mod ord">
          <ac:chgData name="Carla-Elena Almaleh - ECF" userId="93e4c657-1d71-4c4d-bebb-cfd87deb1556" providerId="ADAL" clId="{E2F97D50-8117-794F-A647-2B9E143DF1E0}" dt="2024-07-02T14:12:58.801" v="113" actId="700"/>
          <ac:spMkLst>
            <pc:docMk/>
            <pc:sldMk cId="565065419" sldId="259"/>
            <ac:spMk id="3" creationId="{F222715B-D57C-DBBB-2FEB-CAD02004CEA9}"/>
          </ac:spMkLst>
        </pc:spChg>
        <pc:spChg chg="add del mod ord">
          <ac:chgData name="Carla-Elena Almaleh - ECF" userId="93e4c657-1d71-4c4d-bebb-cfd87deb1556" providerId="ADAL" clId="{E2F97D50-8117-794F-A647-2B9E143DF1E0}" dt="2024-07-02T14:12:58.801" v="113" actId="700"/>
          <ac:spMkLst>
            <pc:docMk/>
            <pc:sldMk cId="565065419" sldId="259"/>
            <ac:spMk id="4" creationId="{05672D5F-0FEF-A0FB-812D-8373FCE223AE}"/>
          </ac:spMkLst>
        </pc:spChg>
        <pc:spChg chg="add del mod ord">
          <ac:chgData name="Carla-Elena Almaleh - ECF" userId="93e4c657-1d71-4c4d-bebb-cfd87deb1556" providerId="ADAL" clId="{E2F97D50-8117-794F-A647-2B9E143DF1E0}" dt="2024-07-02T14:12:58.801" v="113" actId="700"/>
          <ac:spMkLst>
            <pc:docMk/>
            <pc:sldMk cId="565065419" sldId="259"/>
            <ac:spMk id="5" creationId="{4B1A79AD-6DE5-4A8E-9A1A-D6C1EC5FCDCC}"/>
          </ac:spMkLst>
        </pc:spChg>
      </pc:sldChg>
      <pc:sldChg chg="del">
        <pc:chgData name="Carla-Elena Almaleh - ECF" userId="93e4c657-1d71-4c4d-bebb-cfd87deb1556" providerId="ADAL" clId="{E2F97D50-8117-794F-A647-2B9E143DF1E0}" dt="2024-07-02T14:17:59.416" v="352" actId="2696"/>
        <pc:sldMkLst>
          <pc:docMk/>
          <pc:sldMk cId="2963896375" sldId="402"/>
        </pc:sldMkLst>
      </pc:sldChg>
      <pc:sldChg chg="del">
        <pc:chgData name="Carla-Elena Almaleh - ECF" userId="93e4c657-1d71-4c4d-bebb-cfd87deb1556" providerId="ADAL" clId="{E2F97D50-8117-794F-A647-2B9E143DF1E0}" dt="2024-07-02T14:18:02.920" v="356" actId="2696"/>
        <pc:sldMkLst>
          <pc:docMk/>
          <pc:sldMk cId="2211527012" sldId="428"/>
        </pc:sldMkLst>
      </pc:sldChg>
      <pc:sldChg chg="del">
        <pc:chgData name="Carla-Elena Almaleh - ECF" userId="93e4c657-1d71-4c4d-bebb-cfd87deb1556" providerId="ADAL" clId="{E2F97D50-8117-794F-A647-2B9E143DF1E0}" dt="2024-07-02T14:24:39.003" v="683" actId="2696"/>
        <pc:sldMkLst>
          <pc:docMk/>
          <pc:sldMk cId="3169100506" sldId="448"/>
        </pc:sldMkLst>
      </pc:sldChg>
      <pc:sldChg chg="del">
        <pc:chgData name="Carla-Elena Almaleh - ECF" userId="93e4c657-1d71-4c4d-bebb-cfd87deb1556" providerId="ADAL" clId="{E2F97D50-8117-794F-A647-2B9E143DF1E0}" dt="2024-07-02T14:18:32.496" v="367" actId="2696"/>
        <pc:sldMkLst>
          <pc:docMk/>
          <pc:sldMk cId="1685626371" sldId="585"/>
        </pc:sldMkLst>
      </pc:sldChg>
      <pc:sldChg chg="del">
        <pc:chgData name="Carla-Elena Almaleh - ECF" userId="93e4c657-1d71-4c4d-bebb-cfd87deb1556" providerId="ADAL" clId="{E2F97D50-8117-794F-A647-2B9E143DF1E0}" dt="2024-07-02T14:23:48.535" v="586" actId="2696"/>
        <pc:sldMkLst>
          <pc:docMk/>
          <pc:sldMk cId="4124960834" sldId="586"/>
        </pc:sldMkLst>
      </pc:sldChg>
      <pc:sldChg chg="del">
        <pc:chgData name="Carla-Elena Almaleh - ECF" userId="93e4c657-1d71-4c4d-bebb-cfd87deb1556" providerId="ADAL" clId="{E2F97D50-8117-794F-A647-2B9E143DF1E0}" dt="2024-07-02T14:23:52.799" v="590" actId="2696"/>
        <pc:sldMkLst>
          <pc:docMk/>
          <pc:sldMk cId="1965758929" sldId="621"/>
        </pc:sldMkLst>
      </pc:sldChg>
      <pc:sldChg chg="del">
        <pc:chgData name="Carla-Elena Almaleh - ECF" userId="93e4c657-1d71-4c4d-bebb-cfd87deb1556" providerId="ADAL" clId="{E2F97D50-8117-794F-A647-2B9E143DF1E0}" dt="2024-07-02T14:18:05.718" v="360" actId="2696"/>
        <pc:sldMkLst>
          <pc:docMk/>
          <pc:sldMk cId="3508753403" sldId="647"/>
        </pc:sldMkLst>
      </pc:sldChg>
      <pc:sldChg chg="del">
        <pc:chgData name="Carla-Elena Almaleh - ECF" userId="93e4c657-1d71-4c4d-bebb-cfd87deb1556" providerId="ADAL" clId="{E2F97D50-8117-794F-A647-2B9E143DF1E0}" dt="2024-07-02T14:23:50.201" v="588" actId="2696"/>
        <pc:sldMkLst>
          <pc:docMk/>
          <pc:sldMk cId="96181820" sldId="648"/>
        </pc:sldMkLst>
      </pc:sldChg>
      <pc:sldChg chg="addSp delSp modSp mod modClrScheme chgLayout">
        <pc:chgData name="Carla-Elena Almaleh - ECF" userId="93e4c657-1d71-4c4d-bebb-cfd87deb1556" providerId="ADAL" clId="{E2F97D50-8117-794F-A647-2B9E143DF1E0}" dt="2024-07-02T14:17:52.059" v="349" actId="478"/>
        <pc:sldMkLst>
          <pc:docMk/>
          <pc:sldMk cId="2217474854" sldId="12710"/>
        </pc:sldMkLst>
        <pc:spChg chg="add mod ord">
          <ac:chgData name="Carla-Elena Almaleh - ECF" userId="93e4c657-1d71-4c4d-bebb-cfd87deb1556" providerId="ADAL" clId="{E2F97D50-8117-794F-A647-2B9E143DF1E0}" dt="2024-07-02T14:17:47.134" v="347" actId="700"/>
          <ac:spMkLst>
            <pc:docMk/>
            <pc:sldMk cId="2217474854" sldId="12710"/>
            <ac:spMk id="3" creationId="{28DE1EDE-FB3F-4F79-C958-896FB8D29A87}"/>
          </ac:spMkLst>
        </pc:spChg>
        <pc:spChg chg="del">
          <ac:chgData name="Carla-Elena Almaleh - ECF" userId="93e4c657-1d71-4c4d-bebb-cfd87deb1556" providerId="ADAL" clId="{E2F97D50-8117-794F-A647-2B9E143DF1E0}" dt="2024-07-02T14:17:52.059" v="349" actId="478"/>
          <ac:spMkLst>
            <pc:docMk/>
            <pc:sldMk cId="2217474854" sldId="12710"/>
            <ac:spMk id="9" creationId="{1AB6C630-8C14-BB7E-C1DE-78A508F7BAAF}"/>
          </ac:spMkLst>
        </pc:spChg>
        <pc:picChg chg="del mod">
          <ac:chgData name="Carla-Elena Almaleh - ECF" userId="93e4c657-1d71-4c4d-bebb-cfd87deb1556" providerId="ADAL" clId="{E2F97D50-8117-794F-A647-2B9E143DF1E0}" dt="2024-07-02T14:17:48.799" v="348" actId="478"/>
          <ac:picMkLst>
            <pc:docMk/>
            <pc:sldMk cId="2217474854" sldId="12710"/>
            <ac:picMk id="2" creationId="{ADF8C7B9-67EC-8C26-F319-09E998A216B2}"/>
          </ac:picMkLst>
        </pc:picChg>
      </pc:sldChg>
      <pc:sldChg chg="del">
        <pc:chgData name="Carla-Elena Almaleh - ECF" userId="93e4c657-1d71-4c4d-bebb-cfd87deb1556" providerId="ADAL" clId="{E2F97D50-8117-794F-A647-2B9E143DF1E0}" dt="2024-07-02T14:23:47.913" v="585" actId="2696"/>
        <pc:sldMkLst>
          <pc:docMk/>
          <pc:sldMk cId="773371547" sldId="12713"/>
        </pc:sldMkLst>
      </pc:sldChg>
      <pc:sldChg chg="del">
        <pc:chgData name="Carla-Elena Almaleh - ECF" userId="93e4c657-1d71-4c4d-bebb-cfd87deb1556" providerId="ADAL" clId="{E2F97D50-8117-794F-A647-2B9E143DF1E0}" dt="2024-07-02T14:18:04.930" v="359" actId="2696"/>
        <pc:sldMkLst>
          <pc:docMk/>
          <pc:sldMk cId="2058041273" sldId="12725"/>
        </pc:sldMkLst>
      </pc:sldChg>
      <pc:sldChg chg="del">
        <pc:chgData name="Carla-Elena Almaleh - ECF" userId="93e4c657-1d71-4c4d-bebb-cfd87deb1556" providerId="ADAL" clId="{E2F97D50-8117-794F-A647-2B9E143DF1E0}" dt="2024-07-02T14:18:04.364" v="358" actId="2696"/>
        <pc:sldMkLst>
          <pc:docMk/>
          <pc:sldMk cId="3480991554" sldId="12727"/>
        </pc:sldMkLst>
      </pc:sldChg>
      <pc:sldChg chg="del">
        <pc:chgData name="Carla-Elena Almaleh - ECF" userId="93e4c657-1d71-4c4d-bebb-cfd87deb1556" providerId="ADAL" clId="{E2F97D50-8117-794F-A647-2B9E143DF1E0}" dt="2024-07-02T14:17:58.424" v="351" actId="2696"/>
        <pc:sldMkLst>
          <pc:docMk/>
          <pc:sldMk cId="2883647899" sldId="12754"/>
        </pc:sldMkLst>
      </pc:sldChg>
      <pc:sldChg chg="del">
        <pc:chgData name="Carla-Elena Almaleh - ECF" userId="93e4c657-1d71-4c4d-bebb-cfd87deb1556" providerId="ADAL" clId="{E2F97D50-8117-794F-A647-2B9E143DF1E0}" dt="2024-07-02T14:18:03.783" v="357" actId="2696"/>
        <pc:sldMkLst>
          <pc:docMk/>
          <pc:sldMk cId="3789281890" sldId="12756"/>
        </pc:sldMkLst>
      </pc:sldChg>
      <pc:sldChg chg="addSp delSp modSp mod modClrScheme chgLayout">
        <pc:chgData name="Carla-Elena Almaleh - ECF" userId="93e4c657-1d71-4c4d-bebb-cfd87deb1556" providerId="ADAL" clId="{E2F97D50-8117-794F-A647-2B9E143DF1E0}" dt="2024-07-02T14:12:40.467" v="105" actId="478"/>
        <pc:sldMkLst>
          <pc:docMk/>
          <pc:sldMk cId="3692048599" sldId="12757"/>
        </pc:sldMkLst>
        <pc:spChg chg="del mod">
          <ac:chgData name="Carla-Elena Almaleh - ECF" userId="93e4c657-1d71-4c4d-bebb-cfd87deb1556" providerId="ADAL" clId="{E2F97D50-8117-794F-A647-2B9E143DF1E0}" dt="2024-07-02T14:12:37.453" v="104" actId="478"/>
          <ac:spMkLst>
            <pc:docMk/>
            <pc:sldMk cId="3692048599" sldId="12757"/>
            <ac:spMk id="2" creationId="{F0D86AC3-09ED-443C-378C-04F3898BABB4}"/>
          </ac:spMkLst>
        </pc:spChg>
        <pc:spChg chg="add del mod ord">
          <ac:chgData name="Carla-Elena Almaleh - ECF" userId="93e4c657-1d71-4c4d-bebb-cfd87deb1556" providerId="ADAL" clId="{E2F97D50-8117-794F-A647-2B9E143DF1E0}" dt="2024-07-02T14:12:29.945" v="101" actId="14100"/>
          <ac:spMkLst>
            <pc:docMk/>
            <pc:sldMk cId="3692048599" sldId="12757"/>
            <ac:spMk id="4" creationId="{965F010F-8FB8-562E-9470-79966F0D51F0}"/>
          </ac:spMkLst>
        </pc:spChg>
        <pc:spChg chg="del">
          <ac:chgData name="Carla-Elena Almaleh - ECF" userId="93e4c657-1d71-4c4d-bebb-cfd87deb1556" providerId="ADAL" clId="{E2F97D50-8117-794F-A647-2B9E143DF1E0}" dt="2024-07-02T14:12:33.046" v="102" actId="478"/>
          <ac:spMkLst>
            <pc:docMk/>
            <pc:sldMk cId="3692048599" sldId="12757"/>
            <ac:spMk id="11" creationId="{E12A3E33-DE70-4148-A438-EC8927001EB8}"/>
          </ac:spMkLst>
        </pc:spChg>
        <pc:spChg chg="del">
          <ac:chgData name="Carla-Elena Almaleh - ECF" userId="93e4c657-1d71-4c4d-bebb-cfd87deb1556" providerId="ADAL" clId="{E2F97D50-8117-794F-A647-2B9E143DF1E0}" dt="2024-07-02T14:12:40.467" v="105" actId="478"/>
          <ac:spMkLst>
            <pc:docMk/>
            <pc:sldMk cId="3692048599" sldId="12757"/>
            <ac:spMk id="63" creationId="{BAEE799C-E673-4354-9267-0160CBE66121}"/>
          </ac:spMkLst>
        </pc:spChg>
      </pc:sldChg>
      <pc:sldChg chg="add del">
        <pc:chgData name="Carla-Elena Almaleh - ECF" userId="93e4c657-1d71-4c4d-bebb-cfd87deb1556" providerId="ADAL" clId="{E2F97D50-8117-794F-A647-2B9E143DF1E0}" dt="2024-07-02T14:23:49.497" v="587" actId="2696"/>
        <pc:sldMkLst>
          <pc:docMk/>
          <pc:sldMk cId="3528894820" sldId="12758"/>
        </pc:sldMkLst>
      </pc:sldChg>
      <pc:sldChg chg="del">
        <pc:chgData name="Carla-Elena Almaleh - ECF" userId="93e4c657-1d71-4c4d-bebb-cfd87deb1556" providerId="ADAL" clId="{E2F97D50-8117-794F-A647-2B9E143DF1E0}" dt="2024-07-02T14:18:06.393" v="361" actId="2696"/>
        <pc:sldMkLst>
          <pc:docMk/>
          <pc:sldMk cId="1077565761" sldId="12761"/>
        </pc:sldMkLst>
      </pc:sldChg>
      <pc:sldChg chg="del">
        <pc:chgData name="Carla-Elena Almaleh - ECF" userId="93e4c657-1d71-4c4d-bebb-cfd87deb1556" providerId="ADAL" clId="{E2F97D50-8117-794F-A647-2B9E143DF1E0}" dt="2024-07-02T14:18:16.369" v="362" actId="2696"/>
        <pc:sldMkLst>
          <pc:docMk/>
          <pc:sldMk cId="533023595" sldId="12763"/>
        </pc:sldMkLst>
      </pc:sldChg>
      <pc:sldChg chg="add del">
        <pc:chgData name="Carla-Elena Almaleh - ECF" userId="93e4c657-1d71-4c4d-bebb-cfd87deb1556" providerId="ADAL" clId="{E2F97D50-8117-794F-A647-2B9E143DF1E0}" dt="2024-07-02T14:23:44.420" v="583" actId="2696"/>
        <pc:sldMkLst>
          <pc:docMk/>
          <pc:sldMk cId="582576538" sldId="12764"/>
        </pc:sldMkLst>
      </pc:sldChg>
      <pc:sldChg chg="del">
        <pc:chgData name="Carla-Elena Almaleh - ECF" userId="93e4c657-1d71-4c4d-bebb-cfd87deb1556" providerId="ADAL" clId="{E2F97D50-8117-794F-A647-2B9E143DF1E0}" dt="2024-07-02T14:18:00.572" v="353" actId="2696"/>
        <pc:sldMkLst>
          <pc:docMk/>
          <pc:sldMk cId="2588640983" sldId="12766"/>
        </pc:sldMkLst>
      </pc:sldChg>
      <pc:sldChg chg="addSp delSp modSp mod modClrScheme chgLayout">
        <pc:chgData name="Carla-Elena Almaleh - ECF" userId="93e4c657-1d71-4c4d-bebb-cfd87deb1556" providerId="ADAL" clId="{E2F97D50-8117-794F-A647-2B9E143DF1E0}" dt="2024-07-02T14:23:38.108" v="582" actId="14100"/>
        <pc:sldMkLst>
          <pc:docMk/>
          <pc:sldMk cId="1811522137" sldId="12767"/>
        </pc:sldMkLst>
        <pc:spChg chg="mod ord">
          <ac:chgData name="Carla-Elena Almaleh - ECF" userId="93e4c657-1d71-4c4d-bebb-cfd87deb1556" providerId="ADAL" clId="{E2F97D50-8117-794F-A647-2B9E143DF1E0}" dt="2024-07-02T14:21:45.314" v="423" actId="20577"/>
          <ac:spMkLst>
            <pc:docMk/>
            <pc:sldMk cId="1811522137" sldId="12767"/>
            <ac:spMk id="4" creationId="{B2FA2B25-8F21-C6E6-95B6-7E9053BBEF27}"/>
          </ac:spMkLst>
        </pc:spChg>
        <pc:spChg chg="mod ord">
          <ac:chgData name="Carla-Elena Almaleh - ECF" userId="93e4c657-1d71-4c4d-bebb-cfd87deb1556" providerId="ADAL" clId="{E2F97D50-8117-794F-A647-2B9E143DF1E0}" dt="2024-07-02T14:23:38.108" v="582" actId="14100"/>
          <ac:spMkLst>
            <pc:docMk/>
            <pc:sldMk cId="1811522137" sldId="12767"/>
            <ac:spMk id="5" creationId="{DDAC149E-F91C-4516-2115-0068C1E32089}"/>
          </ac:spMkLst>
        </pc:spChg>
        <pc:spChg chg="mod topLvl">
          <ac:chgData name="Carla-Elena Almaleh - ECF" userId="93e4c657-1d71-4c4d-bebb-cfd87deb1556" providerId="ADAL" clId="{E2F97D50-8117-794F-A647-2B9E143DF1E0}" dt="2024-07-02T14:23:15.099" v="577" actId="165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Carla-Elena Almaleh - ECF" userId="93e4c657-1d71-4c4d-bebb-cfd87deb1556" providerId="ADAL" clId="{E2F97D50-8117-794F-A647-2B9E143DF1E0}" dt="2024-07-02T14:22:52.690" v="556" actId="2711"/>
          <ac:spMkLst>
            <pc:docMk/>
            <pc:sldMk cId="1811522137" sldId="12767"/>
            <ac:spMk id="11" creationId="{F4ACDEB9-5EDB-C235-29A6-988DA8D19438}"/>
          </ac:spMkLst>
        </pc:spChg>
        <pc:spChg chg="topLvl">
          <ac:chgData name="Carla-Elena Almaleh - ECF" userId="93e4c657-1d71-4c4d-bebb-cfd87deb1556" providerId="ADAL" clId="{E2F97D50-8117-794F-A647-2B9E143DF1E0}" dt="2024-07-02T14:23:15.099" v="577" actId="165"/>
          <ac:spMkLst>
            <pc:docMk/>
            <pc:sldMk cId="1811522137" sldId="12767"/>
            <ac:spMk id="12" creationId="{5C2FA81A-FD55-037E-7D27-8B0A44E67BF8}"/>
          </ac:spMkLst>
        </pc:spChg>
        <pc:spChg chg="del">
          <ac:chgData name="Carla-Elena Almaleh - ECF" userId="93e4c657-1d71-4c4d-bebb-cfd87deb1556" providerId="ADAL" clId="{E2F97D50-8117-794F-A647-2B9E143DF1E0}" dt="2024-07-02T14:22:01.216" v="468" actId="478"/>
          <ac:spMkLst>
            <pc:docMk/>
            <pc:sldMk cId="1811522137" sldId="12767"/>
            <ac:spMk id="21" creationId="{8966296A-A8A5-88FB-ACDA-18C72E8C2556}"/>
          </ac:spMkLst>
        </pc:spChg>
        <pc:spChg chg="del">
          <ac:chgData name="Carla-Elena Almaleh - ECF" userId="93e4c657-1d71-4c4d-bebb-cfd87deb1556" providerId="ADAL" clId="{E2F97D50-8117-794F-A647-2B9E143DF1E0}" dt="2024-07-02T14:22:06.738" v="469" actId="478"/>
          <ac:spMkLst>
            <pc:docMk/>
            <pc:sldMk cId="1811522137" sldId="12767"/>
            <ac:spMk id="26" creationId="{74518F23-60E1-D6AF-52A0-723119A6CF3C}"/>
          </ac:spMkLst>
        </pc:spChg>
        <pc:spChg chg="mod">
          <ac:chgData name="Carla-Elena Almaleh - ECF" userId="93e4c657-1d71-4c4d-bebb-cfd87deb1556" providerId="ADAL" clId="{E2F97D50-8117-794F-A647-2B9E143DF1E0}" dt="2024-07-02T14:23:00.604" v="576" actId="20577"/>
          <ac:spMkLst>
            <pc:docMk/>
            <pc:sldMk cId="1811522137" sldId="12767"/>
            <ac:spMk id="27" creationId="{67E50C6A-2E94-DDCC-7E22-2076934A9EF6}"/>
          </ac:spMkLst>
        </pc:spChg>
        <pc:spChg chg="mod">
          <ac:chgData name="Carla-Elena Almaleh - ECF" userId="93e4c657-1d71-4c4d-bebb-cfd87deb1556" providerId="ADAL" clId="{E2F97D50-8117-794F-A647-2B9E143DF1E0}" dt="2024-07-02T14:22:09.833" v="470" actId="1076"/>
          <ac:spMkLst>
            <pc:docMk/>
            <pc:sldMk cId="1811522137" sldId="12767"/>
            <ac:spMk id="28" creationId="{355B00D9-13B3-CE95-E495-16CEA0D9CC74}"/>
          </ac:spMkLst>
        </pc:spChg>
        <pc:grpChg chg="del">
          <ac:chgData name="Carla-Elena Almaleh - ECF" userId="93e4c657-1d71-4c4d-bebb-cfd87deb1556" providerId="ADAL" clId="{E2F97D50-8117-794F-A647-2B9E143DF1E0}" dt="2024-07-02T14:23:15.099" v="577" actId="165"/>
          <ac:grpSpMkLst>
            <pc:docMk/>
            <pc:sldMk cId="1811522137" sldId="12767"/>
            <ac:grpSpMk id="15" creationId="{6712D4C1-B592-7CD2-AD67-8AB6D28E21F0}"/>
          </ac:grpSpMkLst>
        </pc:grpChg>
        <pc:picChg chg="topLvl">
          <ac:chgData name="Carla-Elena Almaleh - ECF" userId="93e4c657-1d71-4c4d-bebb-cfd87deb1556" providerId="ADAL" clId="{E2F97D50-8117-794F-A647-2B9E143DF1E0}" dt="2024-07-02T14:23:15.099" v="577" actId="165"/>
          <ac:picMkLst>
            <pc:docMk/>
            <pc:sldMk cId="1811522137" sldId="12767"/>
            <ac:picMk id="3" creationId="{7825F761-AD2D-70CF-CFA0-7F59AC2116B5}"/>
          </ac:picMkLst>
        </pc:picChg>
        <pc:picChg chg="add mod">
          <ac:chgData name="Carla-Elena Almaleh - ECF" userId="93e4c657-1d71-4c4d-bebb-cfd87deb1556" providerId="ADAL" clId="{E2F97D50-8117-794F-A647-2B9E143DF1E0}" dt="2024-07-02T14:23:30.736" v="580" actId="1076"/>
          <ac:picMkLst>
            <pc:docMk/>
            <pc:sldMk cId="1811522137" sldId="12767"/>
            <ac:picMk id="9" creationId="{BB7A5BCE-2C5D-2A67-EEDC-4322B76ECDF0}"/>
          </ac:picMkLst>
        </pc:picChg>
        <pc:picChg chg="del">
          <ac:chgData name="Carla-Elena Almaleh - ECF" userId="93e4c657-1d71-4c4d-bebb-cfd87deb1556" providerId="ADAL" clId="{E2F97D50-8117-794F-A647-2B9E143DF1E0}" dt="2024-07-02T14:21:59.945" v="467" actId="478"/>
          <ac:picMkLst>
            <pc:docMk/>
            <pc:sldMk cId="1811522137" sldId="12767"/>
            <ac:picMk id="24" creationId="{7136B966-9A9C-D2E3-03C1-5746EF4BB2AA}"/>
          </ac:picMkLst>
        </pc:picChg>
        <pc:picChg chg="del">
          <ac:chgData name="Carla-Elena Almaleh - ECF" userId="93e4c657-1d71-4c4d-bebb-cfd87deb1556" providerId="ADAL" clId="{E2F97D50-8117-794F-A647-2B9E143DF1E0}" dt="2024-07-02T14:21:59.362" v="466" actId="478"/>
          <ac:picMkLst>
            <pc:docMk/>
            <pc:sldMk cId="1811522137" sldId="12767"/>
            <ac:picMk id="25" creationId="{F3B91B56-C0C8-FBEB-80C6-AC1D5DB42D66}"/>
          </ac:picMkLst>
        </pc:picChg>
      </pc:sldChg>
      <pc:sldChg chg="del">
        <pc:chgData name="Carla-Elena Almaleh - ECF" userId="93e4c657-1d71-4c4d-bebb-cfd87deb1556" providerId="ADAL" clId="{E2F97D50-8117-794F-A647-2B9E143DF1E0}" dt="2024-07-02T14:23:47.186" v="584" actId="2696"/>
        <pc:sldMkLst>
          <pc:docMk/>
          <pc:sldMk cId="160703774" sldId="12768"/>
        </pc:sldMkLst>
      </pc:sldChg>
      <pc:sldChg chg="del">
        <pc:chgData name="Carla-Elena Almaleh - ECF" userId="93e4c657-1d71-4c4d-bebb-cfd87deb1556" providerId="ADAL" clId="{E2F97D50-8117-794F-A647-2B9E143DF1E0}" dt="2024-07-02T14:18:01.583" v="354" actId="2696"/>
        <pc:sldMkLst>
          <pc:docMk/>
          <pc:sldMk cId="1293988686" sldId="12769"/>
        </pc:sldMkLst>
      </pc:sldChg>
      <pc:sldChg chg="del">
        <pc:chgData name="Carla-Elena Almaleh - ECF" userId="93e4c657-1d71-4c4d-bebb-cfd87deb1556" providerId="ADAL" clId="{E2F97D50-8117-794F-A647-2B9E143DF1E0}" dt="2024-07-02T14:17:54.587" v="350" actId="2696"/>
        <pc:sldMkLst>
          <pc:docMk/>
          <pc:sldMk cId="1517666074" sldId="12770"/>
        </pc:sldMkLst>
      </pc:sldChg>
      <pc:sldChg chg="del">
        <pc:chgData name="Carla-Elena Almaleh - ECF" userId="93e4c657-1d71-4c4d-bebb-cfd87deb1556" providerId="ADAL" clId="{E2F97D50-8117-794F-A647-2B9E143DF1E0}" dt="2024-07-02T14:18:17.070" v="363" actId="2696"/>
        <pc:sldMkLst>
          <pc:docMk/>
          <pc:sldMk cId="478761434" sldId="12773"/>
        </pc:sldMkLst>
      </pc:sldChg>
      <pc:sldChg chg="del">
        <pc:chgData name="Carla-Elena Almaleh - ECF" userId="93e4c657-1d71-4c4d-bebb-cfd87deb1556" providerId="ADAL" clId="{E2F97D50-8117-794F-A647-2B9E143DF1E0}" dt="2024-07-02T14:18:17.579" v="364" actId="2696"/>
        <pc:sldMkLst>
          <pc:docMk/>
          <pc:sldMk cId="3417058005" sldId="12774"/>
        </pc:sldMkLst>
      </pc:sldChg>
      <pc:sldChg chg="del">
        <pc:chgData name="Carla-Elena Almaleh - ECF" userId="93e4c657-1d71-4c4d-bebb-cfd87deb1556" providerId="ADAL" clId="{E2F97D50-8117-794F-A647-2B9E143DF1E0}" dt="2024-07-02T14:23:50.731" v="589" actId="2696"/>
        <pc:sldMkLst>
          <pc:docMk/>
          <pc:sldMk cId="3607741316" sldId="12777"/>
        </pc:sldMkLst>
      </pc:sldChg>
      <pc:sldChg chg="del">
        <pc:chgData name="Carla-Elena Almaleh - ECF" userId="93e4c657-1d71-4c4d-bebb-cfd87deb1556" providerId="ADAL" clId="{E2F97D50-8117-794F-A647-2B9E143DF1E0}" dt="2024-07-02T14:18:33.340" v="368" actId="2696"/>
        <pc:sldMkLst>
          <pc:docMk/>
          <pc:sldMk cId="1237653859" sldId="12778"/>
        </pc:sldMkLst>
      </pc:sldChg>
      <pc:sldChg chg="del">
        <pc:chgData name="Carla-Elena Almaleh - ECF" userId="93e4c657-1d71-4c4d-bebb-cfd87deb1556" providerId="ADAL" clId="{E2F97D50-8117-794F-A647-2B9E143DF1E0}" dt="2024-07-02T14:23:53.890" v="591" actId="2696"/>
        <pc:sldMkLst>
          <pc:docMk/>
          <pc:sldMk cId="3725021698" sldId="12779"/>
        </pc:sldMkLst>
      </pc:sldChg>
      <pc:sldChg chg="modSp mod">
        <pc:chgData name="Carla-Elena Almaleh - ECF" userId="93e4c657-1d71-4c4d-bebb-cfd87deb1556" providerId="ADAL" clId="{E2F97D50-8117-794F-A647-2B9E143DF1E0}" dt="2024-07-02T14:24:35.644" v="682" actId="20577"/>
        <pc:sldMkLst>
          <pc:docMk/>
          <pc:sldMk cId="2121762922" sldId="12780"/>
        </pc:sldMkLst>
        <pc:spChg chg="mod">
          <ac:chgData name="Carla-Elena Almaleh - ECF" userId="93e4c657-1d71-4c4d-bebb-cfd87deb1556" providerId="ADAL" clId="{E2F97D50-8117-794F-A647-2B9E143DF1E0}" dt="2024-07-02T14:24:31.541" v="677"/>
          <ac:spMkLst>
            <pc:docMk/>
            <pc:sldMk cId="2121762922" sldId="12780"/>
            <ac:spMk id="3" creationId="{A42DF6DD-FD86-B9B8-DD0F-3F898DCA7CEC}"/>
          </ac:spMkLst>
        </pc:spChg>
        <pc:spChg chg="mod">
          <ac:chgData name="Carla-Elena Almaleh - ECF" userId="93e4c657-1d71-4c4d-bebb-cfd87deb1556" providerId="ADAL" clId="{E2F97D50-8117-794F-A647-2B9E143DF1E0}" dt="2024-07-02T14:24:14.503" v="623" actId="20577"/>
          <ac:spMkLst>
            <pc:docMk/>
            <pc:sldMk cId="2121762922" sldId="12780"/>
            <ac:spMk id="4" creationId="{CD629673-A475-AC07-613B-9399F49A8864}"/>
          </ac:spMkLst>
        </pc:spChg>
        <pc:spChg chg="mod">
          <ac:chgData name="Carla-Elena Almaleh - ECF" userId="93e4c657-1d71-4c4d-bebb-cfd87deb1556" providerId="ADAL" clId="{E2F97D50-8117-794F-A647-2B9E143DF1E0}" dt="2024-07-02T14:24:18.468" v="638" actId="20577"/>
          <ac:spMkLst>
            <pc:docMk/>
            <pc:sldMk cId="2121762922" sldId="12780"/>
            <ac:spMk id="5" creationId="{353FA884-CC03-5D58-D6E8-EFDBFF3ADEBC}"/>
          </ac:spMkLst>
        </pc:spChg>
        <pc:spChg chg="mod">
          <ac:chgData name="Carla-Elena Almaleh - ECF" userId="93e4c657-1d71-4c4d-bebb-cfd87deb1556" providerId="ADAL" clId="{E2F97D50-8117-794F-A647-2B9E143DF1E0}" dt="2024-07-02T14:24:35.644" v="682" actId="20577"/>
          <ac:spMkLst>
            <pc:docMk/>
            <pc:sldMk cId="2121762922" sldId="12780"/>
            <ac:spMk id="6" creationId="{7B8A0DDB-BDD9-C9F4-F3A5-DCECE27B7E75}"/>
          </ac:spMkLst>
        </pc:spChg>
        <pc:spChg chg="mod">
          <ac:chgData name="Carla-Elena Almaleh - ECF" userId="93e4c657-1d71-4c4d-bebb-cfd87deb1556" providerId="ADAL" clId="{E2F97D50-8117-794F-A647-2B9E143DF1E0}" dt="2024-07-02T14:24:26.294" v="675" actId="20577"/>
          <ac:spMkLst>
            <pc:docMk/>
            <pc:sldMk cId="2121762922" sldId="12780"/>
            <ac:spMk id="15" creationId="{8BD02702-8B23-2BE7-EBC3-D11F587CB03F}"/>
          </ac:spMkLst>
        </pc:spChg>
      </pc:sldChg>
      <pc:sldChg chg="modSp new mod">
        <pc:chgData name="Carla-Elena Almaleh - ECF" userId="93e4c657-1d71-4c4d-bebb-cfd87deb1556" providerId="ADAL" clId="{E2F97D50-8117-794F-A647-2B9E143DF1E0}" dt="2024-07-02T14:17:25.814" v="334"/>
        <pc:sldMkLst>
          <pc:docMk/>
          <pc:sldMk cId="3961811868" sldId="12781"/>
        </pc:sldMkLst>
        <pc:spChg chg="mod">
          <ac:chgData name="Carla-Elena Almaleh - ECF" userId="93e4c657-1d71-4c4d-bebb-cfd87deb1556" providerId="ADAL" clId="{E2F97D50-8117-794F-A647-2B9E143DF1E0}" dt="2024-07-02T14:17:25.814" v="334"/>
          <ac:spMkLst>
            <pc:docMk/>
            <pc:sldMk cId="3961811868" sldId="12781"/>
            <ac:spMk id="2" creationId="{C3454FFE-4517-2EEE-A820-CF2C5129EC3F}"/>
          </ac:spMkLst>
        </pc:spChg>
        <pc:spChg chg="mod">
          <ac:chgData name="Carla-Elena Almaleh - ECF" userId="93e4c657-1d71-4c4d-bebb-cfd87deb1556" providerId="ADAL" clId="{E2F97D50-8117-794F-A647-2B9E143DF1E0}" dt="2024-07-02T14:17:25.814" v="334"/>
          <ac:spMkLst>
            <pc:docMk/>
            <pc:sldMk cId="3961811868" sldId="12781"/>
            <ac:spMk id="3" creationId="{44BBB0CE-AE62-0455-BC49-A129F02B6260}"/>
          </ac:spMkLst>
        </pc:spChg>
        <pc:spChg chg="mod">
          <ac:chgData name="Carla-Elena Almaleh - ECF" userId="93e4c657-1d71-4c4d-bebb-cfd87deb1556" providerId="ADAL" clId="{E2F97D50-8117-794F-A647-2B9E143DF1E0}" dt="2024-07-02T14:17:25.814" v="334"/>
          <ac:spMkLst>
            <pc:docMk/>
            <pc:sldMk cId="3961811868" sldId="12781"/>
            <ac:spMk id="4" creationId="{EB0DE740-A45E-E599-4F1F-A766E8CEFF9B}"/>
          </ac:spMkLst>
        </pc:spChg>
      </pc:sldChg>
      <pc:sldChg chg="new">
        <pc:chgData name="Carla-Elena Almaleh - ECF" userId="93e4c657-1d71-4c4d-bebb-cfd87deb1556" providerId="ADAL" clId="{E2F97D50-8117-794F-A647-2B9E143DF1E0}" dt="2024-07-02T14:26:07.291" v="702" actId="680"/>
        <pc:sldMkLst>
          <pc:docMk/>
          <pc:sldMk cId="1335432381" sldId="12782"/>
        </pc:sldMkLst>
      </pc:sldChg>
      <pc:sldMasterChg chg="modSp mod delSldLayout modSldLayout">
        <pc:chgData name="Carla-Elena Almaleh - ECF" userId="93e4c657-1d71-4c4d-bebb-cfd87deb1556" providerId="ADAL" clId="{E2F97D50-8117-794F-A647-2B9E143DF1E0}" dt="2024-07-04T14:36:08.140" v="704" actId="478"/>
        <pc:sldMasterMkLst>
          <pc:docMk/>
          <pc:sldMasterMk cId="1262918504" sldId="2147483648"/>
        </pc:sldMasterMkLst>
        <pc:spChg chg="mod">
          <ac:chgData name="Carla-Elena Almaleh - ECF" userId="93e4c657-1d71-4c4d-bebb-cfd87deb1556" providerId="ADAL" clId="{E2F97D50-8117-794F-A647-2B9E143DF1E0}" dt="2024-07-02T14:15:50.403" v="309" actId="313"/>
          <ac:spMkLst>
            <pc:docMk/>
            <pc:sldMasterMk cId="1262918504" sldId="2147483648"/>
            <ac:spMk id="6" creationId="{D712FAE7-1417-4A06-8FD3-E7518C532374}"/>
          </ac:spMkLst>
        </pc:spChg>
        <pc:sldLayoutChg chg="addSp delSp modSp mod">
          <pc:chgData name="Carla-Elena Almaleh - ECF" userId="93e4c657-1d71-4c4d-bebb-cfd87deb1556" providerId="ADAL" clId="{E2F97D50-8117-794F-A647-2B9E143DF1E0}" dt="2024-07-02T14:20:22.148" v="393"/>
          <pc:sldLayoutMkLst>
            <pc:docMk/>
            <pc:sldMasterMk cId="1262918504" sldId="2147483648"/>
            <pc:sldLayoutMk cId="150163907" sldId="2147483649"/>
          </pc:sldLayoutMkLst>
          <pc:spChg chg="del">
            <ac:chgData name="Carla-Elena Almaleh - ECF" userId="93e4c657-1d71-4c4d-bebb-cfd87deb1556" providerId="ADAL" clId="{E2F97D50-8117-794F-A647-2B9E143DF1E0}" dt="2024-07-02T14:20:02.908" v="389" actId="478"/>
            <ac:spMkLst>
              <pc:docMk/>
              <pc:sldMasterMk cId="1262918504" sldId="2147483648"/>
              <pc:sldLayoutMk cId="150163907" sldId="2147483649"/>
              <ac:spMk id="2" creationId="{853AC5D8-1B7F-4522-BD62-06EC620695AE}"/>
            </ac:spMkLst>
          </pc:spChg>
          <pc:spChg chg="del">
            <ac:chgData name="Carla-Elena Almaleh - ECF" userId="93e4c657-1d71-4c4d-bebb-cfd87deb1556" providerId="ADAL" clId="{E2F97D50-8117-794F-A647-2B9E143DF1E0}" dt="2024-07-02T14:20:02.388" v="388" actId="478"/>
            <ac:spMkLst>
              <pc:docMk/>
              <pc:sldMasterMk cId="1262918504" sldId="2147483648"/>
              <pc:sldLayoutMk cId="150163907" sldId="2147483649"/>
              <ac:spMk id="3" creationId="{55C90B55-5486-42E4-8524-D45A670E4628}"/>
            </ac:spMkLst>
          </pc:spChg>
          <pc:spChg chg="add del mod">
            <ac:chgData name="Carla-Elena Almaleh - ECF" userId="93e4c657-1d71-4c4d-bebb-cfd87deb1556" providerId="ADAL" clId="{E2F97D50-8117-794F-A647-2B9E143DF1E0}" dt="2024-07-02T14:20:17.410" v="390" actId="478"/>
            <ac:spMkLst>
              <pc:docMk/>
              <pc:sldMasterMk cId="1262918504" sldId="2147483648"/>
              <pc:sldLayoutMk cId="150163907" sldId="2147483649"/>
              <ac:spMk id="4" creationId="{AEC3B26C-6E5B-4D81-CB4E-218D0114DF72}"/>
            </ac:spMkLst>
          </pc:spChg>
          <pc:spChg chg="add del mod">
            <ac:chgData name="Carla-Elena Almaleh - ECF" userId="93e4c657-1d71-4c4d-bebb-cfd87deb1556" providerId="ADAL" clId="{E2F97D50-8117-794F-A647-2B9E143DF1E0}" dt="2024-07-02T14:20:21.928" v="392" actId="478"/>
            <ac:spMkLst>
              <pc:docMk/>
              <pc:sldMasterMk cId="1262918504" sldId="2147483648"/>
              <pc:sldLayoutMk cId="150163907" sldId="2147483649"/>
              <ac:spMk id="6" creationId="{E307EB84-A257-7E8A-9091-B1A06B0B4251}"/>
            </ac:spMkLst>
          </pc:spChg>
          <pc:spChg chg="add mod">
            <ac:chgData name="Carla-Elena Almaleh - ECF" userId="93e4c657-1d71-4c4d-bebb-cfd87deb1556" providerId="ADAL" clId="{E2F97D50-8117-794F-A647-2B9E143DF1E0}" dt="2024-07-02T14:20:22.148" v="393"/>
            <ac:spMkLst>
              <pc:docMk/>
              <pc:sldMasterMk cId="1262918504" sldId="2147483648"/>
              <pc:sldLayoutMk cId="150163907" sldId="2147483649"/>
              <ac:spMk id="7" creationId="{01E72692-0658-0C69-0312-8F3B32CEE699}"/>
            </ac:spMkLst>
          </pc:spChg>
          <pc:cxnChg chg="add mod">
            <ac:chgData name="Carla-Elena Almaleh - ECF" userId="93e4c657-1d71-4c4d-bebb-cfd87deb1556" providerId="ADAL" clId="{E2F97D50-8117-794F-A647-2B9E143DF1E0}" dt="2024-07-02T14:20:00.490" v="387"/>
            <ac:cxnSpMkLst>
              <pc:docMk/>
              <pc:sldMasterMk cId="1262918504" sldId="2147483648"/>
              <pc:sldLayoutMk cId="150163907" sldId="2147483649"/>
              <ac:cxnSpMk id="5" creationId="{7C9A6D22-6A3A-C01E-DEF6-780B22BE19CD}"/>
            </ac:cxnSpMkLst>
          </pc:cxnChg>
        </pc:sldLayoutChg>
        <pc:sldLayoutChg chg="del">
          <pc:chgData name="Carla-Elena Almaleh - ECF" userId="93e4c657-1d71-4c4d-bebb-cfd87deb1556" providerId="ADAL" clId="{E2F97D50-8117-794F-A647-2B9E143DF1E0}" dt="2024-07-02T14:19:34.151" v="383" actId="2696"/>
          <pc:sldLayoutMkLst>
            <pc:docMk/>
            <pc:sldMasterMk cId="1262918504" sldId="2147483648"/>
            <pc:sldLayoutMk cId="111418817" sldId="2147483650"/>
          </pc:sldLayoutMkLst>
        </pc:sldLayoutChg>
        <pc:sldLayoutChg chg="addSp delSp modSp mod">
          <pc:chgData name="Carla-Elena Almaleh - ECF" userId="93e4c657-1d71-4c4d-bebb-cfd87deb1556" providerId="ADAL" clId="{E2F97D50-8117-794F-A647-2B9E143DF1E0}" dt="2024-07-02T14:12:10.864" v="97" actId="21"/>
          <pc:sldLayoutMkLst>
            <pc:docMk/>
            <pc:sldMasterMk cId="1262918504" sldId="2147483648"/>
            <pc:sldLayoutMk cId="2459780037" sldId="2147483651"/>
          </pc:sldLayoutMkLst>
          <pc:spChg chg="del">
            <ac:chgData name="Carla-Elena Almaleh - ECF" userId="93e4c657-1d71-4c4d-bebb-cfd87deb1556" providerId="ADAL" clId="{E2F97D50-8117-794F-A647-2B9E143DF1E0}" dt="2024-07-02T14:10:30.443" v="64" actId="478"/>
            <ac:spMkLst>
              <pc:docMk/>
              <pc:sldMasterMk cId="1262918504" sldId="2147483648"/>
              <pc:sldLayoutMk cId="2459780037" sldId="2147483651"/>
              <ac:spMk id="2" creationId="{44D7A978-4B96-4292-AA04-D97FF525523E}"/>
            </ac:spMkLst>
          </pc:spChg>
          <pc:spChg chg="del">
            <ac:chgData name="Carla-Elena Almaleh - ECF" userId="93e4c657-1d71-4c4d-bebb-cfd87deb1556" providerId="ADAL" clId="{E2F97D50-8117-794F-A647-2B9E143DF1E0}" dt="2024-07-02T14:10:30.443" v="64" actId="478"/>
            <ac:spMkLst>
              <pc:docMk/>
              <pc:sldMasterMk cId="1262918504" sldId="2147483648"/>
              <pc:sldLayoutMk cId="2459780037" sldId="2147483651"/>
              <ac:spMk id="3" creationId="{CE3C04F2-B02F-4188-B4B8-AB7402AC8D28}"/>
            </ac:spMkLst>
          </pc:spChg>
          <pc:spChg chg="add del mod">
            <ac:chgData name="Carla-Elena Almaleh - ECF" userId="93e4c657-1d71-4c4d-bebb-cfd87deb1556" providerId="ADAL" clId="{E2F97D50-8117-794F-A647-2B9E143DF1E0}" dt="2024-07-02T14:11:25.532" v="80" actId="478"/>
            <ac:spMkLst>
              <pc:docMk/>
              <pc:sldMasterMk cId="1262918504" sldId="2147483648"/>
              <pc:sldLayoutMk cId="2459780037" sldId="2147483651"/>
              <ac:spMk id="4" creationId="{54D2D3DF-5BFE-4314-2926-3143756C99C1}"/>
            </ac:spMkLst>
          </pc:spChg>
          <pc:spChg chg="add mod">
            <ac:chgData name="Carla-Elena Almaleh - ECF" userId="93e4c657-1d71-4c4d-bebb-cfd87deb1556" providerId="ADAL" clId="{E2F97D50-8117-794F-A647-2B9E143DF1E0}" dt="2024-07-02T14:10:30.737" v="65"/>
            <ac:spMkLst>
              <pc:docMk/>
              <pc:sldMasterMk cId="1262918504" sldId="2147483648"/>
              <pc:sldLayoutMk cId="2459780037" sldId="2147483651"/>
              <ac:spMk id="6" creationId="{081C0D6D-5AA2-AD15-BCF7-FDE414934A38}"/>
            </ac:spMkLst>
          </pc:spChg>
          <pc:spChg chg="add mod">
            <ac:chgData name="Carla-Elena Almaleh - ECF" userId="93e4c657-1d71-4c4d-bebb-cfd87deb1556" providerId="ADAL" clId="{E2F97D50-8117-794F-A647-2B9E143DF1E0}" dt="2024-07-02T14:10:30.737" v="65"/>
            <ac:spMkLst>
              <pc:docMk/>
              <pc:sldMasterMk cId="1262918504" sldId="2147483648"/>
              <pc:sldLayoutMk cId="2459780037" sldId="2147483651"/>
              <ac:spMk id="7" creationId="{CE69D83C-E42E-8313-A8A7-19C27BF45E9C}"/>
            </ac:spMkLst>
          </pc:spChg>
          <pc:spChg chg="add del mod">
            <ac:chgData name="Carla-Elena Almaleh - ECF" userId="93e4c657-1d71-4c4d-bebb-cfd87deb1556" providerId="ADAL" clId="{E2F97D50-8117-794F-A647-2B9E143DF1E0}" dt="2024-07-02T14:12:10.864" v="97" actId="21"/>
            <ac:spMkLst>
              <pc:docMk/>
              <pc:sldMasterMk cId="1262918504" sldId="2147483648"/>
              <pc:sldLayoutMk cId="2459780037" sldId="2147483651"/>
              <ac:spMk id="8" creationId="{BF49AEBE-230F-FE2C-D337-370E9B7D2A96}"/>
            </ac:spMkLst>
          </pc:spChg>
          <pc:spChg chg="add del">
            <ac:chgData name="Carla-Elena Almaleh - ECF" userId="93e4c657-1d71-4c4d-bebb-cfd87deb1556" providerId="ADAL" clId="{E2F97D50-8117-794F-A647-2B9E143DF1E0}" dt="2024-07-02T14:10:38.621" v="66" actId="11529"/>
            <ac:spMkLst>
              <pc:docMk/>
              <pc:sldMasterMk cId="1262918504" sldId="2147483648"/>
              <pc:sldLayoutMk cId="2459780037" sldId="2147483651"/>
              <ac:spMk id="9" creationId="{C4689EBB-4E55-E4F7-F3BD-BA153EC9710E}"/>
            </ac:spMkLst>
          </pc:spChg>
          <pc:spChg chg="add del mod">
            <ac:chgData name="Carla-Elena Almaleh - ECF" userId="93e4c657-1d71-4c4d-bebb-cfd87deb1556" providerId="ADAL" clId="{E2F97D50-8117-794F-A647-2B9E143DF1E0}" dt="2024-07-02T14:10:40.158" v="67" actId="478"/>
            <ac:spMkLst>
              <pc:docMk/>
              <pc:sldMasterMk cId="1262918504" sldId="2147483648"/>
              <pc:sldLayoutMk cId="2459780037" sldId="2147483651"/>
              <ac:spMk id="10" creationId="{30619391-C821-DB3F-13F2-F6D1F0939B8F}"/>
            </ac:spMkLst>
          </pc:spChg>
          <pc:spChg chg="add del">
            <ac:chgData name="Carla-Elena Almaleh - ECF" userId="93e4c657-1d71-4c4d-bebb-cfd87deb1556" providerId="ADAL" clId="{E2F97D50-8117-794F-A647-2B9E143DF1E0}" dt="2024-07-02T14:10:50.664" v="68" actId="11529"/>
            <ac:spMkLst>
              <pc:docMk/>
              <pc:sldMasterMk cId="1262918504" sldId="2147483648"/>
              <pc:sldLayoutMk cId="2459780037" sldId="2147483651"/>
              <ac:spMk id="11" creationId="{127A970E-1419-E7E1-F104-EC14B62430FA}"/>
            </ac:spMkLst>
          </pc:spChg>
          <pc:spChg chg="add mod">
            <ac:chgData name="Carla-Elena Almaleh - ECF" userId="93e4c657-1d71-4c4d-bebb-cfd87deb1556" providerId="ADAL" clId="{E2F97D50-8117-794F-A647-2B9E143DF1E0}" dt="2024-07-02T14:11:44.036" v="96"/>
            <ac:spMkLst>
              <pc:docMk/>
              <pc:sldMasterMk cId="1262918504" sldId="2147483648"/>
              <pc:sldLayoutMk cId="2459780037" sldId="2147483651"/>
              <ac:spMk id="12" creationId="{E8EDB668-071C-6EC7-3011-FAFDCB4CACD4}"/>
            </ac:spMkLst>
          </pc:spChg>
          <pc:picChg chg="add mod">
            <ac:chgData name="Carla-Elena Almaleh - ECF" userId="93e4c657-1d71-4c4d-bebb-cfd87deb1556" providerId="ADAL" clId="{E2F97D50-8117-794F-A647-2B9E143DF1E0}" dt="2024-07-02T14:10:30.737" v="65"/>
            <ac:picMkLst>
              <pc:docMk/>
              <pc:sldMasterMk cId="1262918504" sldId="2147483648"/>
              <pc:sldLayoutMk cId="2459780037" sldId="2147483651"/>
              <ac:picMk id="5" creationId="{397AD6E2-E7A4-62BB-0DB4-BBB29F96E06D}"/>
            </ac:picMkLst>
          </pc:picChg>
        </pc:sldLayoutChg>
        <pc:sldLayoutChg chg="addSp delSp modSp mod">
          <pc:chgData name="Carla-Elena Almaleh - ECF" userId="93e4c657-1d71-4c4d-bebb-cfd87deb1556" providerId="ADAL" clId="{E2F97D50-8117-794F-A647-2B9E143DF1E0}" dt="2024-07-02T14:20:36.871" v="395"/>
          <pc:sldLayoutMkLst>
            <pc:docMk/>
            <pc:sldMasterMk cId="1262918504" sldId="2147483648"/>
            <pc:sldLayoutMk cId="3693046006" sldId="2147483652"/>
          </pc:sldLayoutMkLst>
          <pc:spChg chg="del">
            <ac:chgData name="Carla-Elena Almaleh - ECF" userId="93e4c657-1d71-4c4d-bebb-cfd87deb1556" providerId="ADAL" clId="{E2F97D50-8117-794F-A647-2B9E143DF1E0}" dt="2024-07-02T14:14:18.624" v="245" actId="478"/>
            <ac:spMkLst>
              <pc:docMk/>
              <pc:sldMasterMk cId="1262918504" sldId="2147483648"/>
              <pc:sldLayoutMk cId="3693046006" sldId="2147483652"/>
              <ac:spMk id="2" creationId="{1F37310F-90CB-4029-8C0E-09296433C330}"/>
            </ac:spMkLst>
          </pc:spChg>
          <pc:spChg chg="del">
            <ac:chgData name="Carla-Elena Almaleh - ECF" userId="93e4c657-1d71-4c4d-bebb-cfd87deb1556" providerId="ADAL" clId="{E2F97D50-8117-794F-A647-2B9E143DF1E0}" dt="2024-07-02T14:14:18.624" v="245" actId="478"/>
            <ac:spMkLst>
              <pc:docMk/>
              <pc:sldMasterMk cId="1262918504" sldId="2147483648"/>
              <pc:sldLayoutMk cId="3693046006" sldId="2147483652"/>
              <ac:spMk id="3" creationId="{9C896AC4-A78E-4B05-8A9C-77A95B0E3560}"/>
            </ac:spMkLst>
          </pc:spChg>
          <pc:spChg chg="del">
            <ac:chgData name="Carla-Elena Almaleh - ECF" userId="93e4c657-1d71-4c4d-bebb-cfd87deb1556" providerId="ADAL" clId="{E2F97D50-8117-794F-A647-2B9E143DF1E0}" dt="2024-07-02T14:14:18.624" v="245" actId="478"/>
            <ac:spMkLst>
              <pc:docMk/>
              <pc:sldMasterMk cId="1262918504" sldId="2147483648"/>
              <pc:sldLayoutMk cId="3693046006" sldId="2147483652"/>
              <ac:spMk id="4" creationId="{E02991FD-59B7-492C-896A-48F0182C7423}"/>
            </ac:spMkLst>
          </pc:spChg>
          <pc:spChg chg="add del mod">
            <ac:chgData name="Carla-Elena Almaleh - ECF" userId="93e4c657-1d71-4c4d-bebb-cfd87deb1556" providerId="ADAL" clId="{E2F97D50-8117-794F-A647-2B9E143DF1E0}" dt="2024-07-02T14:15:05.917" v="258" actId="478"/>
            <ac:spMkLst>
              <pc:docMk/>
              <pc:sldMasterMk cId="1262918504" sldId="2147483648"/>
              <pc:sldLayoutMk cId="3693046006" sldId="2147483652"/>
              <ac:spMk id="5" creationId="{7C6C401B-C58D-336B-3D2A-B57E1BE38A93}"/>
            </ac:spMkLst>
          </pc:spChg>
          <pc:spChg chg="add del">
            <ac:chgData name="Carla-Elena Almaleh - ECF" userId="93e4c657-1d71-4c4d-bebb-cfd87deb1556" providerId="ADAL" clId="{E2F97D50-8117-794F-A647-2B9E143DF1E0}" dt="2024-07-02T14:14:28.349" v="247" actId="11529"/>
            <ac:spMkLst>
              <pc:docMk/>
              <pc:sldMasterMk cId="1262918504" sldId="2147483648"/>
              <pc:sldLayoutMk cId="3693046006" sldId="2147483652"/>
              <ac:spMk id="7" creationId="{2DF79013-E572-4104-8A40-8E1138DA68DA}"/>
            </ac:spMkLst>
          </pc:spChg>
          <pc:spChg chg="add del mod">
            <ac:chgData name="Carla-Elena Almaleh - ECF" userId="93e4c657-1d71-4c4d-bebb-cfd87deb1556" providerId="ADAL" clId="{E2F97D50-8117-794F-A647-2B9E143DF1E0}" dt="2024-07-02T14:15:00.290" v="256" actId="478"/>
            <ac:spMkLst>
              <pc:docMk/>
              <pc:sldMasterMk cId="1262918504" sldId="2147483648"/>
              <pc:sldLayoutMk cId="3693046006" sldId="2147483652"/>
              <ac:spMk id="8" creationId="{ECB77B7D-788F-8F3B-6531-7632C3480F3C}"/>
            </ac:spMkLst>
          </pc:spChg>
          <pc:spChg chg="add del mod">
            <ac:chgData name="Carla-Elena Almaleh - ECF" userId="93e4c657-1d71-4c4d-bebb-cfd87deb1556" providerId="ADAL" clId="{E2F97D50-8117-794F-A647-2B9E143DF1E0}" dt="2024-07-02T14:20:36.623" v="394" actId="478"/>
            <ac:spMkLst>
              <pc:docMk/>
              <pc:sldMasterMk cId="1262918504" sldId="2147483648"/>
              <pc:sldLayoutMk cId="3693046006" sldId="2147483652"/>
              <ac:spMk id="9" creationId="{8E48C275-F7FB-45C3-97B6-E8345FF86903}"/>
            </ac:spMkLst>
          </pc:spChg>
          <pc:spChg chg="add mod">
            <ac:chgData name="Carla-Elena Almaleh - ECF" userId="93e4c657-1d71-4c4d-bebb-cfd87deb1556" providerId="ADAL" clId="{E2F97D50-8117-794F-A647-2B9E143DF1E0}" dt="2024-07-02T14:20:36.871" v="395"/>
            <ac:spMkLst>
              <pc:docMk/>
              <pc:sldMasterMk cId="1262918504" sldId="2147483648"/>
              <pc:sldLayoutMk cId="3693046006" sldId="2147483652"/>
              <ac:spMk id="11" creationId="{945F9AEA-01D8-6981-2E56-A4086248290D}"/>
            </ac:spMkLst>
          </pc:spChg>
          <pc:spChg chg="add mod">
            <ac:chgData name="Carla-Elena Almaleh - ECF" userId="93e4c657-1d71-4c4d-bebb-cfd87deb1556" providerId="ADAL" clId="{E2F97D50-8117-794F-A647-2B9E143DF1E0}" dt="2024-07-02T14:20:36.871" v="395"/>
            <ac:spMkLst>
              <pc:docMk/>
              <pc:sldMasterMk cId="1262918504" sldId="2147483648"/>
              <pc:sldLayoutMk cId="3693046006" sldId="2147483652"/>
              <ac:spMk id="12" creationId="{EF417755-EE73-78A8-B4DC-61DF111773B5}"/>
            </ac:spMkLst>
          </pc:spChg>
          <pc:picChg chg="add mod">
            <ac:chgData name="Carla-Elena Almaleh - ECF" userId="93e4c657-1d71-4c4d-bebb-cfd87deb1556" providerId="ADAL" clId="{E2F97D50-8117-794F-A647-2B9E143DF1E0}" dt="2024-07-02T14:20:36.871" v="395"/>
            <ac:picMkLst>
              <pc:docMk/>
              <pc:sldMasterMk cId="1262918504" sldId="2147483648"/>
              <pc:sldLayoutMk cId="3693046006" sldId="2147483652"/>
              <ac:picMk id="10" creationId="{80EFBDE6-E1CE-FC13-40BB-87960795950C}"/>
            </ac:picMkLst>
          </pc:picChg>
          <pc:cxnChg chg="add del mod">
            <ac:chgData name="Carla-Elena Almaleh - ECF" userId="93e4c657-1d71-4c4d-bebb-cfd87deb1556" providerId="ADAL" clId="{E2F97D50-8117-794F-A647-2B9E143DF1E0}" dt="2024-07-02T14:20:36.623" v="394" actId="478"/>
            <ac:cxnSpMkLst>
              <pc:docMk/>
              <pc:sldMasterMk cId="1262918504" sldId="2147483648"/>
              <pc:sldLayoutMk cId="3693046006" sldId="2147483652"/>
              <ac:cxnSpMk id="6" creationId="{63244E64-76A7-7699-D380-9ADE223FDE57}"/>
            </ac:cxnSpMkLst>
          </pc:cxnChg>
        </pc:sldLayoutChg>
        <pc:sldLayoutChg chg="addSp delSp modSp mod">
          <pc:chgData name="Carla-Elena Almaleh - ECF" userId="93e4c657-1d71-4c4d-bebb-cfd87deb1556" providerId="ADAL" clId="{E2F97D50-8117-794F-A647-2B9E143DF1E0}" dt="2024-07-04T14:36:08.140" v="704" actId="478"/>
          <pc:sldLayoutMkLst>
            <pc:docMk/>
            <pc:sldMasterMk cId="1262918504" sldId="2147483648"/>
            <pc:sldLayoutMk cId="3635897969" sldId="2147483655"/>
          </pc:sldLayoutMkLst>
          <pc:spChg chg="add del mod">
            <ac:chgData name="Carla-Elena Almaleh - ECF" userId="93e4c657-1d71-4c4d-bebb-cfd87deb1556" providerId="ADAL" clId="{E2F97D50-8117-794F-A647-2B9E143DF1E0}" dt="2024-07-04T14:36:08.140" v="704" actId="478"/>
            <ac:spMkLst>
              <pc:docMk/>
              <pc:sldMasterMk cId="1262918504" sldId="2147483648"/>
              <pc:sldLayoutMk cId="3635897969" sldId="2147483655"/>
              <ac:spMk id="2" creationId="{16814E9F-EEA7-898D-D2BA-9A36C2DED6B6}"/>
            </ac:spMkLst>
          </pc:spChg>
          <pc:spChg chg="del">
            <ac:chgData name="Carla-Elena Almaleh - ECF" userId="93e4c657-1d71-4c4d-bebb-cfd87deb1556" providerId="ADAL" clId="{E2F97D50-8117-794F-A647-2B9E143DF1E0}" dt="2024-07-02T14:19:51.550" v="385" actId="478"/>
            <ac:spMkLst>
              <pc:docMk/>
              <pc:sldMasterMk cId="1262918504" sldId="2147483648"/>
              <pc:sldLayoutMk cId="3635897969" sldId="2147483655"/>
              <ac:spMk id="7" creationId="{707821E2-E7A4-431F-92B1-65CBABADC331}"/>
            </ac:spMkLst>
          </pc:spChg>
          <pc:spChg chg="del">
            <ac:chgData name="Carla-Elena Almaleh - ECF" userId="93e4c657-1d71-4c4d-bebb-cfd87deb1556" providerId="ADAL" clId="{E2F97D50-8117-794F-A647-2B9E143DF1E0}" dt="2024-07-02T14:19:51.550" v="385" actId="478"/>
            <ac:spMkLst>
              <pc:docMk/>
              <pc:sldMasterMk cId="1262918504" sldId="2147483648"/>
              <pc:sldLayoutMk cId="3635897969" sldId="2147483655"/>
              <ac:spMk id="8" creationId="{5314F08D-30B9-4DBE-85A2-EEC588C0E4F5}"/>
            </ac:spMkLst>
          </pc:spChg>
          <pc:spChg chg="del">
            <ac:chgData name="Carla-Elena Almaleh - ECF" userId="93e4c657-1d71-4c4d-bebb-cfd87deb1556" providerId="ADAL" clId="{E2F97D50-8117-794F-A647-2B9E143DF1E0}" dt="2024-07-02T14:19:41.581" v="384" actId="478"/>
            <ac:spMkLst>
              <pc:docMk/>
              <pc:sldMasterMk cId="1262918504" sldId="2147483648"/>
              <pc:sldLayoutMk cId="3635897969" sldId="2147483655"/>
              <ac:spMk id="10" creationId="{AF5C1514-1C78-4D2B-8334-7C4A477433F2}"/>
            </ac:spMkLst>
          </pc:spChg>
          <pc:cxnChg chg="add del mod">
            <ac:chgData name="Carla-Elena Almaleh - ECF" userId="93e4c657-1d71-4c4d-bebb-cfd87deb1556" providerId="ADAL" clId="{E2F97D50-8117-794F-A647-2B9E143DF1E0}" dt="2024-07-04T14:36:07.042" v="703" actId="478"/>
            <ac:cxnSpMkLst>
              <pc:docMk/>
              <pc:sldMasterMk cId="1262918504" sldId="2147483648"/>
              <pc:sldLayoutMk cId="3635897969" sldId="2147483655"/>
              <ac:cxnSpMk id="3" creationId="{009352F8-7B4A-7A75-C18F-28604CECD270}"/>
            </ac:cxnSpMkLst>
          </pc:cxnChg>
        </pc:sldLayoutChg>
        <pc:sldLayoutChg chg="addSp modSp">
          <pc:chgData name="Carla-Elena Almaleh - ECF" userId="93e4c657-1d71-4c4d-bebb-cfd87deb1556" providerId="ADAL" clId="{E2F97D50-8117-794F-A647-2B9E143DF1E0}" dt="2024-07-02T14:18:42.706" v="371"/>
          <pc:sldLayoutMkLst>
            <pc:docMk/>
            <pc:sldMasterMk cId="1262918504" sldId="2147483648"/>
            <pc:sldLayoutMk cId="474473560" sldId="2147483668"/>
          </pc:sldLayoutMkLst>
          <pc:picChg chg="add mod">
            <ac:chgData name="Carla-Elena Almaleh - ECF" userId="93e4c657-1d71-4c4d-bebb-cfd87deb1556" providerId="ADAL" clId="{E2F97D50-8117-794F-A647-2B9E143DF1E0}" dt="2024-07-02T14:18:42.706" v="371"/>
            <ac:picMkLst>
              <pc:docMk/>
              <pc:sldMasterMk cId="1262918504" sldId="2147483648"/>
              <pc:sldLayoutMk cId="474473560" sldId="2147483668"/>
              <ac:picMk id="2" creationId="{BDFF68DF-CC01-E288-9D7B-25304BAFBFCE}"/>
            </ac:picMkLst>
          </pc:picChg>
        </pc:sldLayoutChg>
        <pc:sldLayoutChg chg="del">
          <pc:chgData name="Carla-Elena Almaleh - ECF" userId="93e4c657-1d71-4c4d-bebb-cfd87deb1556" providerId="ADAL" clId="{E2F97D50-8117-794F-A647-2B9E143DF1E0}" dt="2024-07-02T14:10:09.765" v="60" actId="2696"/>
          <pc:sldLayoutMkLst>
            <pc:docMk/>
            <pc:sldMasterMk cId="1262918504" sldId="2147483648"/>
            <pc:sldLayoutMk cId="2316731804" sldId="2147483669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10:11.884" v="61" actId="2696"/>
          <pc:sldLayoutMkLst>
            <pc:docMk/>
            <pc:sldMasterMk cId="1262918504" sldId="2147483648"/>
            <pc:sldLayoutMk cId="2681630037" sldId="2147483670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10:13.853" v="62" actId="2696"/>
          <pc:sldLayoutMkLst>
            <pc:docMk/>
            <pc:sldMasterMk cId="1262918504" sldId="2147483648"/>
            <pc:sldLayoutMk cId="1745414754" sldId="2147483679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18:01.590" v="355" actId="2696"/>
          <pc:sldLayoutMkLst>
            <pc:docMk/>
            <pc:sldMasterMk cId="1262918504" sldId="2147483648"/>
            <pc:sldLayoutMk cId="2275298813" sldId="2147483681"/>
          </pc:sldLayoutMkLst>
        </pc:sldLayoutChg>
        <pc:sldLayoutChg chg="addSp delSp modSp mod">
          <pc:chgData name="Carla-Elena Almaleh - ECF" userId="93e4c657-1d71-4c4d-bebb-cfd87deb1556" providerId="ADAL" clId="{E2F97D50-8117-794F-A647-2B9E143DF1E0}" dt="2024-07-02T14:20:43.254" v="397"/>
          <pc:sldLayoutMkLst>
            <pc:docMk/>
            <pc:sldMasterMk cId="1262918504" sldId="2147483648"/>
            <pc:sldLayoutMk cId="1845361859" sldId="2147483689"/>
          </pc:sldLayoutMkLst>
          <pc:spChg chg="del mod">
            <ac:chgData name="Carla-Elena Almaleh - ECF" userId="93e4c657-1d71-4c4d-bebb-cfd87deb1556" providerId="ADAL" clId="{E2F97D50-8117-794F-A647-2B9E143DF1E0}" dt="2024-07-02T14:20:43.004" v="396" actId="478"/>
            <ac:spMkLst>
              <pc:docMk/>
              <pc:sldMasterMk cId="1262918504" sldId="2147483648"/>
              <pc:sldLayoutMk cId="1845361859" sldId="2147483689"/>
              <ac:spMk id="9" creationId="{8E48C275-F7FB-45C3-97B6-E8345FF86903}"/>
            </ac:spMkLst>
          </pc:spChg>
          <pc:picChg chg="add mod">
            <ac:chgData name="Carla-Elena Almaleh - ECF" userId="93e4c657-1d71-4c4d-bebb-cfd87deb1556" providerId="ADAL" clId="{E2F97D50-8117-794F-A647-2B9E143DF1E0}" dt="2024-07-02T14:20:43.254" v="397"/>
            <ac:picMkLst>
              <pc:docMk/>
              <pc:sldMasterMk cId="1262918504" sldId="2147483648"/>
              <pc:sldLayoutMk cId="1845361859" sldId="2147483689"/>
              <ac:picMk id="2" creationId="{C374C2AD-A67E-C486-E145-10496FDC50CF}"/>
            </ac:picMkLst>
          </pc:picChg>
          <pc:cxnChg chg="del">
            <ac:chgData name="Carla-Elena Almaleh - ECF" userId="93e4c657-1d71-4c4d-bebb-cfd87deb1556" providerId="ADAL" clId="{E2F97D50-8117-794F-A647-2B9E143DF1E0}" dt="2024-07-02T14:20:43.004" v="396" actId="478"/>
            <ac:cxnSpMkLst>
              <pc:docMk/>
              <pc:sldMasterMk cId="1262918504" sldId="2147483648"/>
              <pc:sldLayoutMk cId="1845361859" sldId="2147483689"/>
              <ac:cxnSpMk id="6" creationId="{63244E64-76A7-7699-D380-9ADE223FDE57}"/>
            </ac:cxnSpMkLst>
          </pc:cxnChg>
        </pc:sldLayoutChg>
        <pc:sldLayoutChg chg="addSp delSp modSp del mod">
          <pc:chgData name="Carla-Elena Almaleh - ECF" userId="93e4c657-1d71-4c4d-bebb-cfd87deb1556" providerId="ADAL" clId="{E2F97D50-8117-794F-A647-2B9E143DF1E0}" dt="2024-07-02T14:20:50.467" v="398" actId="2696"/>
          <pc:sldLayoutMkLst>
            <pc:docMk/>
            <pc:sldMasterMk cId="1262918504" sldId="2147483648"/>
            <pc:sldLayoutMk cId="3613108423" sldId="2147483690"/>
          </pc:sldLayoutMkLst>
          <pc:spChg chg="add mod">
            <ac:chgData name="Carla-Elena Almaleh - ECF" userId="93e4c657-1d71-4c4d-bebb-cfd87deb1556" providerId="ADAL" clId="{E2F97D50-8117-794F-A647-2B9E143DF1E0}" dt="2024-07-02T14:19:06.307" v="377" actId="1076"/>
            <ac:spMkLst>
              <pc:docMk/>
              <pc:sldMasterMk cId="1262918504" sldId="2147483648"/>
              <pc:sldLayoutMk cId="3613108423" sldId="2147483690"/>
              <ac:spMk id="3" creationId="{3B1EA003-37F5-EFB5-0290-C98B3790D0D9}"/>
            </ac:spMkLst>
          </pc:spChg>
          <pc:spChg chg="add del">
            <ac:chgData name="Carla-Elena Almaleh - ECF" userId="93e4c657-1d71-4c4d-bebb-cfd87deb1556" providerId="ADAL" clId="{E2F97D50-8117-794F-A647-2B9E143DF1E0}" dt="2024-07-02T14:19:15.906" v="378" actId="11529"/>
            <ac:spMkLst>
              <pc:docMk/>
              <pc:sldMasterMk cId="1262918504" sldId="2147483648"/>
              <pc:sldLayoutMk cId="3613108423" sldId="2147483690"/>
              <ac:spMk id="4" creationId="{54DADFFF-6F19-A400-338B-E265B7265FAD}"/>
            </ac:spMkLst>
          </pc:spChg>
          <pc:spChg chg="add mod">
            <ac:chgData name="Carla-Elena Almaleh - ECF" userId="93e4c657-1d71-4c4d-bebb-cfd87deb1556" providerId="ADAL" clId="{E2F97D50-8117-794F-A647-2B9E143DF1E0}" dt="2024-07-02T14:19:26.624" v="382" actId="20577"/>
            <ac:spMkLst>
              <pc:docMk/>
              <pc:sldMasterMk cId="1262918504" sldId="2147483648"/>
              <pc:sldLayoutMk cId="3613108423" sldId="2147483690"/>
              <ac:spMk id="5" creationId="{F119E71A-82A5-753E-F760-F4C635652754}"/>
            </ac:spMkLst>
          </pc:spChg>
        </pc:sldLayoutChg>
        <pc:sldLayoutChg chg="delSp modSp mod">
          <pc:chgData name="Carla-Elena Almaleh - ECF" userId="93e4c657-1d71-4c4d-bebb-cfd87deb1556" providerId="ADAL" clId="{E2F97D50-8117-794F-A647-2B9E143DF1E0}" dt="2024-07-02T14:25:23.757" v="699" actId="113"/>
          <pc:sldLayoutMkLst>
            <pc:docMk/>
            <pc:sldMasterMk cId="1262918504" sldId="2147483648"/>
            <pc:sldLayoutMk cId="4022569842" sldId="2147483690"/>
          </pc:sldLayoutMkLst>
          <pc:spChg chg="mod">
            <ac:chgData name="Carla-Elena Almaleh - ECF" userId="93e4c657-1d71-4c4d-bebb-cfd87deb1556" providerId="ADAL" clId="{E2F97D50-8117-794F-A647-2B9E143DF1E0}" dt="2024-07-02T14:25:23.757" v="699" actId="113"/>
            <ac:spMkLst>
              <pc:docMk/>
              <pc:sldMasterMk cId="1262918504" sldId="2147483648"/>
              <pc:sldLayoutMk cId="4022569842" sldId="2147483690"/>
              <ac:spMk id="7" creationId="{01E72692-0658-0C69-0312-8F3B32CEE699}"/>
            </ac:spMkLst>
          </pc:spChg>
          <pc:cxnChg chg="del">
            <ac:chgData name="Carla-Elena Almaleh - ECF" userId="93e4c657-1d71-4c4d-bebb-cfd87deb1556" providerId="ADAL" clId="{E2F97D50-8117-794F-A647-2B9E143DF1E0}" dt="2024-07-02T14:25:14.743" v="694" actId="478"/>
            <ac:cxnSpMkLst>
              <pc:docMk/>
              <pc:sldMasterMk cId="1262918504" sldId="2147483648"/>
              <pc:sldLayoutMk cId="4022569842" sldId="2147483690"/>
              <ac:cxnSpMk id="5" creationId="{7C9A6D22-6A3A-C01E-DEF6-780B22BE19CD}"/>
            </ac:cxnSpMkLst>
          </pc:cxnChg>
        </pc:sldLayoutChg>
        <pc:sldLayoutChg chg="modSp">
          <pc:chgData name="Carla-Elena Almaleh - ECF" userId="93e4c657-1d71-4c4d-bebb-cfd87deb1556" providerId="ADAL" clId="{E2F97D50-8117-794F-A647-2B9E143DF1E0}" dt="2024-07-02T14:25:33.049" v="700" actId="2711"/>
          <pc:sldLayoutMkLst>
            <pc:docMk/>
            <pc:sldMasterMk cId="1262918504" sldId="2147483648"/>
            <pc:sldLayoutMk cId="1168547827" sldId="2147483691"/>
          </pc:sldLayoutMkLst>
          <pc:spChg chg="mod">
            <ac:chgData name="Carla-Elena Almaleh - ECF" userId="93e4c657-1d71-4c4d-bebb-cfd87deb1556" providerId="ADAL" clId="{E2F97D50-8117-794F-A647-2B9E143DF1E0}" dt="2024-07-02T14:25:33.049" v="700" actId="2711"/>
            <ac:spMkLst>
              <pc:docMk/>
              <pc:sldMasterMk cId="1262918504" sldId="2147483648"/>
              <pc:sldLayoutMk cId="1168547827" sldId="2147483691"/>
              <ac:spMk id="7" creationId="{01E72692-0658-0C69-0312-8F3B32CEE699}"/>
            </ac:spMkLst>
          </pc:spChg>
        </pc:sldLayoutChg>
      </pc:sldMasterChg>
      <pc:sldMasterChg chg="modSp mod modSldLayout">
        <pc:chgData name="Carla-Elena Almaleh - ECF" userId="93e4c657-1d71-4c4d-bebb-cfd87deb1556" providerId="ADAL" clId="{E2F97D50-8117-794F-A647-2B9E143DF1E0}" dt="2024-07-02T14:24:51.544" v="686"/>
        <pc:sldMasterMkLst>
          <pc:docMk/>
          <pc:sldMasterMk cId="1299246177" sldId="2147483657"/>
        </pc:sldMasterMkLst>
        <pc:spChg chg="mod">
          <ac:chgData name="Carla-Elena Almaleh - ECF" userId="93e4c657-1d71-4c4d-bebb-cfd87deb1556" providerId="ADAL" clId="{E2F97D50-8117-794F-A647-2B9E143DF1E0}" dt="2024-07-02T14:16:08.184" v="313"/>
          <ac:spMkLst>
            <pc:docMk/>
            <pc:sldMasterMk cId="1299246177" sldId="2147483657"/>
            <ac:spMk id="15" creationId="{0AAB23D1-CE71-4F26-A5B6-AF8A1ED08927}"/>
          </ac:spMkLst>
        </pc:spChg>
        <pc:sldLayoutChg chg="addSp delSp modSp mod">
          <pc:chgData name="Carla-Elena Almaleh - ECF" userId="93e4c657-1d71-4c4d-bebb-cfd87deb1556" providerId="ADAL" clId="{E2F97D50-8117-794F-A647-2B9E143DF1E0}" dt="2024-07-02T14:09:15.996" v="55" actId="1076"/>
          <pc:sldLayoutMkLst>
            <pc:docMk/>
            <pc:sldMasterMk cId="1299246177" sldId="2147483657"/>
            <pc:sldLayoutMk cId="2887647083" sldId="2147483660"/>
          </pc:sldLayoutMkLst>
          <pc:spChg chg="add mod">
            <ac:chgData name="Carla-Elena Almaleh - ECF" userId="93e4c657-1d71-4c4d-bebb-cfd87deb1556" providerId="ADAL" clId="{E2F97D50-8117-794F-A647-2B9E143DF1E0}" dt="2024-07-02T14:06:25.706" v="2"/>
            <ac:spMkLst>
              <pc:docMk/>
              <pc:sldMasterMk cId="1299246177" sldId="2147483657"/>
              <pc:sldLayoutMk cId="2887647083" sldId="2147483660"/>
              <ac:spMk id="2" creationId="{FC0E1547-6EA6-57E7-ABF2-EFAEFD51C8EC}"/>
            </ac:spMkLst>
          </pc:spChg>
          <pc:spChg chg="add del mod">
            <ac:chgData name="Carla-Elena Almaleh - ECF" userId="93e4c657-1d71-4c4d-bebb-cfd87deb1556" providerId="ADAL" clId="{E2F97D50-8117-794F-A647-2B9E143DF1E0}" dt="2024-07-02T14:08:17.398" v="34" actId="478"/>
            <ac:spMkLst>
              <pc:docMk/>
              <pc:sldMasterMk cId="1299246177" sldId="2147483657"/>
              <pc:sldLayoutMk cId="2887647083" sldId="2147483660"/>
              <ac:spMk id="3" creationId="{D967F414-8FA7-C298-F22C-B912274DCCCA}"/>
            </ac:spMkLst>
          </pc:spChg>
          <pc:spChg chg="add mod">
            <ac:chgData name="Carla-Elena Almaleh - ECF" userId="93e4c657-1d71-4c4d-bebb-cfd87deb1556" providerId="ADAL" clId="{E2F97D50-8117-794F-A647-2B9E143DF1E0}" dt="2024-07-02T14:08:32.129" v="35" actId="14100"/>
            <ac:spMkLst>
              <pc:docMk/>
              <pc:sldMasterMk cId="1299246177" sldId="2147483657"/>
              <pc:sldLayoutMk cId="2887647083" sldId="2147483660"/>
              <ac:spMk id="4" creationId="{8E4B8806-4405-E21B-8DF7-16C20E87A8E1}"/>
            </ac:spMkLst>
          </pc:spChg>
          <pc:spChg chg="add del mod">
            <ac:chgData name="Carla-Elena Almaleh - ECF" userId="93e4c657-1d71-4c4d-bebb-cfd87deb1556" providerId="ADAL" clId="{E2F97D50-8117-794F-A647-2B9E143DF1E0}" dt="2024-07-02T14:07:25.490" v="13" actId="478"/>
            <ac:spMkLst>
              <pc:docMk/>
              <pc:sldMasterMk cId="1299246177" sldId="2147483657"/>
              <pc:sldLayoutMk cId="2887647083" sldId="2147483660"/>
              <ac:spMk id="5" creationId="{78161103-F958-6FFF-C518-FA575C491668}"/>
            </ac:spMkLst>
          </pc:spChg>
          <pc:spChg chg="add del mod">
            <ac:chgData name="Carla-Elena Almaleh - ECF" userId="93e4c657-1d71-4c4d-bebb-cfd87deb1556" providerId="ADAL" clId="{E2F97D50-8117-794F-A647-2B9E143DF1E0}" dt="2024-07-02T14:09:10.963" v="53" actId="478"/>
            <ac:spMkLst>
              <pc:docMk/>
              <pc:sldMasterMk cId="1299246177" sldId="2147483657"/>
              <pc:sldLayoutMk cId="2887647083" sldId="2147483660"/>
              <ac:spMk id="6" creationId="{5D9E00A8-7DD6-62D2-89F5-2C7E93FE0111}"/>
            </ac:spMkLst>
          </pc:spChg>
          <pc:spChg chg="add del">
            <ac:chgData name="Carla-Elena Almaleh - ECF" userId="93e4c657-1d71-4c4d-bebb-cfd87deb1556" providerId="ADAL" clId="{E2F97D50-8117-794F-A647-2B9E143DF1E0}" dt="2024-07-02T14:07:02.012" v="3" actId="11529"/>
            <ac:spMkLst>
              <pc:docMk/>
              <pc:sldMasterMk cId="1299246177" sldId="2147483657"/>
              <pc:sldLayoutMk cId="2887647083" sldId="2147483660"/>
              <ac:spMk id="7" creationId="{38347757-A9F1-21F5-5E8C-4B067E312F71}"/>
            </ac:spMkLst>
          </pc:spChg>
          <pc:spChg chg="add mod">
            <ac:chgData name="Carla-Elena Almaleh - ECF" userId="93e4c657-1d71-4c4d-bebb-cfd87deb1556" providerId="ADAL" clId="{E2F97D50-8117-794F-A647-2B9E143DF1E0}" dt="2024-07-02T14:07:21.606" v="11" actId="167"/>
            <ac:spMkLst>
              <pc:docMk/>
              <pc:sldMasterMk cId="1299246177" sldId="2147483657"/>
              <pc:sldLayoutMk cId="2887647083" sldId="2147483660"/>
              <ac:spMk id="8" creationId="{933A9BC8-C746-8791-B24A-9032BAC27C81}"/>
            </ac:spMkLst>
          </pc:spChg>
          <pc:spChg chg="add del">
            <ac:chgData name="Carla-Elena Almaleh - ECF" userId="93e4c657-1d71-4c4d-bebb-cfd87deb1556" providerId="ADAL" clId="{E2F97D50-8117-794F-A647-2B9E143DF1E0}" dt="2024-07-02T14:07:37.539" v="14" actId="11529"/>
            <ac:spMkLst>
              <pc:docMk/>
              <pc:sldMasterMk cId="1299246177" sldId="2147483657"/>
              <pc:sldLayoutMk cId="2887647083" sldId="2147483660"/>
              <ac:spMk id="9" creationId="{041809A2-5CBF-0878-2EED-B16314FAA8C5}"/>
            </ac:spMkLst>
          </pc:spChg>
          <pc:spChg chg="add mod">
            <ac:chgData name="Carla-Elena Almaleh - ECF" userId="93e4c657-1d71-4c4d-bebb-cfd87deb1556" providerId="ADAL" clId="{E2F97D50-8117-794F-A647-2B9E143DF1E0}" dt="2024-07-02T14:08:15.076" v="33" actId="167"/>
            <ac:spMkLst>
              <pc:docMk/>
              <pc:sldMasterMk cId="1299246177" sldId="2147483657"/>
              <pc:sldLayoutMk cId="2887647083" sldId="2147483660"/>
              <ac:spMk id="10" creationId="{18DDEADD-B727-3660-0BA2-1DEE9B83915B}"/>
            </ac:spMkLst>
          </pc:spChg>
          <pc:spChg chg="add del">
            <ac:chgData name="Carla-Elena Almaleh - ECF" userId="93e4c657-1d71-4c4d-bebb-cfd87deb1556" providerId="ADAL" clId="{E2F97D50-8117-794F-A647-2B9E143DF1E0}" dt="2024-07-02T14:08:43.402" v="37" actId="11529"/>
            <ac:spMkLst>
              <pc:docMk/>
              <pc:sldMasterMk cId="1299246177" sldId="2147483657"/>
              <pc:sldLayoutMk cId="2887647083" sldId="2147483660"/>
              <ac:spMk id="11" creationId="{A0BBDAC6-1644-2DD1-9C67-CB1F6595060C}"/>
            </ac:spMkLst>
          </pc:spChg>
          <pc:spChg chg="add mod">
            <ac:chgData name="Carla-Elena Almaleh - ECF" userId="93e4c657-1d71-4c4d-bebb-cfd87deb1556" providerId="ADAL" clId="{E2F97D50-8117-794F-A647-2B9E143DF1E0}" dt="2024-07-02T14:09:15.996" v="55" actId="1076"/>
            <ac:spMkLst>
              <pc:docMk/>
              <pc:sldMasterMk cId="1299246177" sldId="2147483657"/>
              <pc:sldLayoutMk cId="2887647083" sldId="2147483660"/>
              <ac:spMk id="12" creationId="{1CD0D9CC-0FE5-A2A8-1BBD-F0E72F04E512}"/>
            </ac:spMkLst>
          </pc:spChg>
        </pc:sldLayoutChg>
        <pc:sldLayoutChg chg="addSp delSp modSp mod">
          <pc:chgData name="Carla-Elena Almaleh - ECF" userId="93e4c657-1d71-4c4d-bebb-cfd87deb1556" providerId="ADAL" clId="{E2F97D50-8117-794F-A647-2B9E143DF1E0}" dt="2024-07-02T14:17:15.092" v="326" actId="207"/>
          <pc:sldLayoutMkLst>
            <pc:docMk/>
            <pc:sldMasterMk cId="1299246177" sldId="2147483657"/>
            <pc:sldLayoutMk cId="109674300" sldId="2147483674"/>
          </pc:sldLayoutMkLst>
          <pc:spChg chg="del">
            <ac:chgData name="Carla-Elena Almaleh - ECF" userId="93e4c657-1d71-4c4d-bebb-cfd87deb1556" providerId="ADAL" clId="{E2F97D50-8117-794F-A647-2B9E143DF1E0}" dt="2024-07-02T14:09:29.886" v="56" actId="478"/>
            <ac:spMkLst>
              <pc:docMk/>
              <pc:sldMasterMk cId="1299246177" sldId="2147483657"/>
              <pc:sldLayoutMk cId="109674300" sldId="2147483674"/>
              <ac:spMk id="2" creationId="{44D7A978-4B96-4292-AA04-D97FF525523E}"/>
            </ac:spMkLst>
          </pc:spChg>
          <pc:spChg chg="del">
            <ac:chgData name="Carla-Elena Almaleh - ECF" userId="93e4c657-1d71-4c4d-bebb-cfd87deb1556" providerId="ADAL" clId="{E2F97D50-8117-794F-A647-2B9E143DF1E0}" dt="2024-07-02T14:09:30.633" v="57" actId="478"/>
            <ac:spMkLst>
              <pc:docMk/>
              <pc:sldMasterMk cId="1299246177" sldId="2147483657"/>
              <pc:sldLayoutMk cId="109674300" sldId="2147483674"/>
              <ac:spMk id="3" creationId="{CE3C04F2-B02F-4188-B4B8-AB7402AC8D28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4" creationId="{14294F64-A30A-3749-D248-5FA0E0DFF5A1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6" creationId="{2E286FB5-8608-8E28-E671-4A25F3239E4D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7" creationId="{39F6A576-696F-5CE1-D5BA-27939DA0489F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8" creationId="{7A6E4EB1-1826-D9D3-B7CC-9AE2C1C91D1E}"/>
            </ac:spMkLst>
          </pc:spChg>
          <pc:spChg chg="add mod">
            <ac:chgData name="Carla-Elena Almaleh - ECF" userId="93e4c657-1d71-4c4d-bebb-cfd87deb1556" providerId="ADAL" clId="{E2F97D50-8117-794F-A647-2B9E143DF1E0}" dt="2024-07-02T14:17:15.092" v="326" actId="207"/>
            <ac:spMkLst>
              <pc:docMk/>
              <pc:sldMasterMk cId="1299246177" sldId="2147483657"/>
              <pc:sldLayoutMk cId="109674300" sldId="2147483674"/>
              <ac:spMk id="10" creationId="{86DC26CA-3F82-2200-2C42-E906F3AA941C}"/>
            </ac:spMkLst>
          </pc:spChg>
          <pc:picChg chg="add mod">
            <ac:chgData name="Carla-Elena Almaleh - ECF" userId="93e4c657-1d71-4c4d-bebb-cfd87deb1556" providerId="ADAL" clId="{E2F97D50-8117-794F-A647-2B9E143DF1E0}" dt="2024-07-02T14:10:23.656" v="63"/>
            <ac:picMkLst>
              <pc:docMk/>
              <pc:sldMasterMk cId="1299246177" sldId="2147483657"/>
              <pc:sldLayoutMk cId="109674300" sldId="2147483674"/>
              <ac:picMk id="5" creationId="{71FA6380-AE62-C0D5-C254-B18816F3E507}"/>
            </ac:picMkLst>
          </pc:picChg>
          <pc:picChg chg="add mod">
            <ac:chgData name="Carla-Elena Almaleh - ECF" userId="93e4c657-1d71-4c4d-bebb-cfd87deb1556" providerId="ADAL" clId="{E2F97D50-8117-794F-A647-2B9E143DF1E0}" dt="2024-07-02T14:16:46.538" v="317"/>
            <ac:picMkLst>
              <pc:docMk/>
              <pc:sldMasterMk cId="1299246177" sldId="2147483657"/>
              <pc:sldLayoutMk cId="109674300" sldId="2147483674"/>
              <ac:picMk id="9" creationId="{F99A7080-5F4E-2CD4-73CE-5050E00290BE}"/>
            </ac:picMkLst>
          </pc:picChg>
        </pc:sldLayoutChg>
        <pc:sldLayoutChg chg="addSp modSp">
          <pc:chgData name="Carla-Elena Almaleh - ECF" userId="93e4c657-1d71-4c4d-bebb-cfd87deb1556" providerId="ADAL" clId="{E2F97D50-8117-794F-A647-2B9E143DF1E0}" dt="2024-07-02T14:24:51.544" v="686"/>
          <pc:sldLayoutMkLst>
            <pc:docMk/>
            <pc:sldMasterMk cId="1299246177" sldId="2147483657"/>
            <pc:sldLayoutMk cId="3288367433" sldId="2147483675"/>
          </pc:sldLayoutMkLst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2" creationId="{285F2605-4FD7-0FBF-FA83-3F42E81C9B47}"/>
            </ac:spMkLst>
          </pc:spChg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3" creationId="{4E4BE086-1F19-A5ED-6A20-EEA35DCCA31D}"/>
            </ac:spMkLst>
          </pc:spChg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4" creationId="{2456339A-3834-E6BD-75A2-02B4BF028F07}"/>
            </ac:spMkLst>
          </pc:spChg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5" creationId="{8C8E62EE-D2A2-3A6B-A8F6-75021D9D348B}"/>
            </ac:spMkLst>
          </pc:spChg>
        </pc:sldLayoutChg>
      </pc:sldMasterChg>
      <pc:sldMasterChg chg="modSp del mod">
        <pc:chgData name="Carla-Elena Almaleh - ECF" userId="93e4c657-1d71-4c4d-bebb-cfd87deb1556" providerId="ADAL" clId="{E2F97D50-8117-794F-A647-2B9E143DF1E0}" dt="2024-07-02T14:25:48.769" v="701" actId="2696"/>
        <pc:sldMasterMkLst>
          <pc:docMk/>
          <pc:sldMasterMk cId="929733396" sldId="2147483661"/>
        </pc:sldMasterMkLst>
        <pc:spChg chg="mod">
          <ac:chgData name="Carla-Elena Almaleh - ECF" userId="93e4c657-1d71-4c4d-bebb-cfd87deb1556" providerId="ADAL" clId="{E2F97D50-8117-794F-A647-2B9E143DF1E0}" dt="2024-07-02T14:15:58.423" v="311" actId="207"/>
          <ac:spMkLst>
            <pc:docMk/>
            <pc:sldMasterMk cId="929733396" sldId="2147483661"/>
            <ac:spMk id="8" creationId="{08038FB3-6344-4D30-813F-152F02AA70EF}"/>
          </ac:spMkLst>
        </pc:spChg>
      </pc:sldMasterChg>
      <pc:sldMasterChg chg="modSp del mod delSldLayout">
        <pc:chgData name="Carla-Elena Almaleh - ECF" userId="93e4c657-1d71-4c4d-bebb-cfd87deb1556" providerId="ADAL" clId="{E2F97D50-8117-794F-A647-2B9E143DF1E0}" dt="2024-07-02T14:25:07.048" v="693" actId="2696"/>
        <pc:sldMasterMkLst>
          <pc:docMk/>
          <pc:sldMasterMk cId="346475541" sldId="2147483662"/>
        </pc:sldMasterMkLst>
        <pc:spChg chg="mod">
          <ac:chgData name="Carla-Elena Almaleh - ECF" userId="93e4c657-1d71-4c4d-bebb-cfd87deb1556" providerId="ADAL" clId="{E2F97D50-8117-794F-A647-2B9E143DF1E0}" dt="2024-07-02T14:16:18.738" v="314"/>
          <ac:spMkLst>
            <pc:docMk/>
            <pc:sldMasterMk cId="346475541" sldId="2147483662"/>
            <ac:spMk id="6" creationId="{78825C66-7D28-43CF-A650-544707464100}"/>
          </ac:spMkLst>
        </pc:spChg>
        <pc:sldLayoutChg chg="del">
          <pc:chgData name="Carla-Elena Almaleh - ECF" userId="93e4c657-1d71-4c4d-bebb-cfd87deb1556" providerId="ADAL" clId="{E2F97D50-8117-794F-A647-2B9E143DF1E0}" dt="2024-07-02T14:25:07.044" v="687" actId="2696"/>
          <pc:sldLayoutMkLst>
            <pc:docMk/>
            <pc:sldMasterMk cId="346475541" sldId="2147483662"/>
            <pc:sldLayoutMk cId="741177116" sldId="2147483663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6" v="688" actId="2696"/>
          <pc:sldLayoutMkLst>
            <pc:docMk/>
            <pc:sldMasterMk cId="346475541" sldId="2147483662"/>
            <pc:sldLayoutMk cId="451251069" sldId="2147483664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6" v="689" actId="2696"/>
          <pc:sldLayoutMkLst>
            <pc:docMk/>
            <pc:sldMasterMk cId="346475541" sldId="2147483662"/>
            <pc:sldLayoutMk cId="712299183" sldId="2147483665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6" v="690" actId="2696"/>
          <pc:sldLayoutMkLst>
            <pc:docMk/>
            <pc:sldMasterMk cId="346475541" sldId="2147483662"/>
            <pc:sldLayoutMk cId="1647606859" sldId="2147483666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7" v="691" actId="2696"/>
          <pc:sldLayoutMkLst>
            <pc:docMk/>
            <pc:sldMasterMk cId="346475541" sldId="2147483662"/>
            <pc:sldLayoutMk cId="2331291597" sldId="2147483667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7" v="692" actId="2696"/>
          <pc:sldLayoutMkLst>
            <pc:docMk/>
            <pc:sldMasterMk cId="346475541" sldId="2147483662"/>
            <pc:sldLayoutMk cId="1868456384" sldId="2147483682"/>
          </pc:sldLayoutMkLst>
        </pc:sldLayoutChg>
      </pc:sldMasterChg>
      <pc:sldMasterChg chg="modSp add del mod addSldLayout delSldLayout">
        <pc:chgData name="Carla-Elena Almaleh - ECF" userId="93e4c657-1d71-4c4d-bebb-cfd87deb1556" providerId="ADAL" clId="{E2F97D50-8117-794F-A647-2B9E143DF1E0}" dt="2024-07-02T14:17:30.350" v="346" actId="2696"/>
        <pc:sldMasterMkLst>
          <pc:docMk/>
          <pc:sldMasterMk cId="2636286136" sldId="2147483683"/>
        </pc:sldMasterMkLst>
        <pc:spChg chg="mod">
          <ac:chgData name="Carla-Elena Almaleh - ECF" userId="93e4c657-1d71-4c4d-bebb-cfd87deb1556" providerId="ADAL" clId="{E2F97D50-8117-794F-A647-2B9E143DF1E0}" dt="2024-07-02T14:16:04.282" v="312"/>
          <ac:spMkLst>
            <pc:docMk/>
            <pc:sldMasterMk cId="2636286136" sldId="2147483683"/>
            <ac:spMk id="15" creationId="{0AAB23D1-CE71-4F26-A5B6-AF8A1ED08927}"/>
          </ac:spMkLst>
        </pc:spChg>
        <pc:sldLayoutChg chg="add del">
          <pc:chgData name="Carla-Elena Almaleh - ECF" userId="93e4c657-1d71-4c4d-bebb-cfd87deb1556" providerId="ADAL" clId="{E2F97D50-8117-794F-A647-2B9E143DF1E0}" dt="2024-07-02T14:17:30.348" v="341" actId="2696"/>
          <pc:sldLayoutMkLst>
            <pc:docMk/>
            <pc:sldMasterMk cId="2636286136" sldId="2147483683"/>
            <pc:sldLayoutMk cId="4160760243" sldId="2147483684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48" v="342" actId="2696"/>
          <pc:sldLayoutMkLst>
            <pc:docMk/>
            <pc:sldMasterMk cId="2636286136" sldId="2147483683"/>
            <pc:sldLayoutMk cId="3503885767" sldId="2147483685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49" v="343" actId="2696"/>
          <pc:sldLayoutMkLst>
            <pc:docMk/>
            <pc:sldMasterMk cId="2636286136" sldId="2147483683"/>
            <pc:sldLayoutMk cId="362356442" sldId="2147483686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49" v="344" actId="2696"/>
          <pc:sldLayoutMkLst>
            <pc:docMk/>
            <pc:sldMasterMk cId="2636286136" sldId="2147483683"/>
            <pc:sldLayoutMk cId="2332711262" sldId="2147483687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50" v="345" actId="2696"/>
          <pc:sldLayoutMkLst>
            <pc:docMk/>
            <pc:sldMasterMk cId="2636286136" sldId="2147483683"/>
            <pc:sldLayoutMk cId="1307250337" sldId="2147483688"/>
          </pc:sldLayoutMkLst>
        </pc:sldLayoutChg>
      </pc:sldMasterChg>
    </pc:docChg>
  </pc:docChgLst>
  <pc:docChgLst>
    <pc:chgData name="Olivia BONELLI" userId="c95373b0-a437-46cd-9934-7adf4e9dbf31" providerId="ADAL" clId="{E2AEAD66-DF4F-154D-8F90-41DD2F205E3A}"/>
    <pc:docChg chg="undo redo custSel addSld delSld modSld sldOrd">
      <pc:chgData name="Olivia BONELLI" userId="c95373b0-a437-46cd-9934-7adf4e9dbf31" providerId="ADAL" clId="{E2AEAD66-DF4F-154D-8F90-41DD2F205E3A}" dt="2024-06-18T14:16:43.379" v="6157" actId="20578"/>
      <pc:docMkLst>
        <pc:docMk/>
      </pc:docMkLst>
      <pc:sldChg chg="del">
        <pc:chgData name="Olivia BONELLI" userId="c95373b0-a437-46cd-9934-7adf4e9dbf31" providerId="ADAL" clId="{E2AEAD66-DF4F-154D-8F90-41DD2F205E3A}" dt="2024-06-17T13:24:16.217" v="3443" actId="2696"/>
        <pc:sldMkLst>
          <pc:docMk/>
          <pc:sldMk cId="1280367618" sldId="258"/>
        </pc:sldMkLst>
      </pc:sldChg>
      <pc:sldChg chg="addSp delSp modSp mod">
        <pc:chgData name="Olivia BONELLI" userId="c95373b0-a437-46cd-9934-7adf4e9dbf31" providerId="ADAL" clId="{E2AEAD66-DF4F-154D-8F90-41DD2F205E3A}" dt="2024-06-17T09:11:18.619" v="10"/>
        <pc:sldMkLst>
          <pc:docMk/>
          <pc:sldMk cId="565065419" sldId="259"/>
        </pc:sldMkLst>
        <pc:spChg chg="add del mod">
          <ac:chgData name="Olivia BONELLI" userId="c95373b0-a437-46cd-9934-7adf4e9dbf31" providerId="ADAL" clId="{E2AEAD66-DF4F-154D-8F90-41DD2F205E3A}" dt="2024-06-17T09:11:18.619" v="10"/>
          <ac:spMkLst>
            <pc:docMk/>
            <pc:sldMk cId="565065419" sldId="259"/>
            <ac:spMk id="2" creationId="{DA3C84F6-86E6-36EA-9A06-468410690A02}"/>
          </ac:spMkLst>
        </pc:spChg>
        <pc:spChg chg="mod">
          <ac:chgData name="Olivia BONELLI" userId="c95373b0-a437-46cd-9934-7adf4e9dbf31" providerId="ADAL" clId="{E2AEAD66-DF4F-154D-8F90-41DD2F205E3A}" dt="2024-06-17T09:11:13.026" v="7" actId="20577"/>
          <ac:spMkLst>
            <pc:docMk/>
            <pc:sldMk cId="565065419" sldId="259"/>
            <ac:spMk id="12" creationId="{E2C47E47-828D-446F-90E7-0B68E643CE08}"/>
          </ac:spMkLst>
        </pc:spChg>
      </pc:sldChg>
      <pc:sldChg chg="del">
        <pc:chgData name="Olivia BONELLI" userId="c95373b0-a437-46cd-9934-7adf4e9dbf31" providerId="ADAL" clId="{E2AEAD66-DF4F-154D-8F90-41DD2F205E3A}" dt="2024-06-18T13:15:52.890" v="5142" actId="2696"/>
        <pc:sldMkLst>
          <pc:docMk/>
          <pc:sldMk cId="136186753" sldId="388"/>
        </pc:sldMkLst>
      </pc:sldChg>
      <pc:sldChg chg="del">
        <pc:chgData name="Olivia BONELLI" userId="c95373b0-a437-46cd-9934-7adf4e9dbf31" providerId="ADAL" clId="{E2AEAD66-DF4F-154D-8F90-41DD2F205E3A}" dt="2024-06-18T12:48:43.653" v="4851" actId="2696"/>
        <pc:sldMkLst>
          <pc:docMk/>
          <pc:sldMk cId="502062542" sldId="389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46756018" sldId="402"/>
        </pc:sldMkLst>
      </pc:sldChg>
      <pc:sldChg chg="addSp delSp modSp add mod">
        <pc:chgData name="Olivia BONELLI" userId="c95373b0-a437-46cd-9934-7adf4e9dbf31" providerId="ADAL" clId="{E2AEAD66-DF4F-154D-8F90-41DD2F205E3A}" dt="2024-06-18T11:38:18.901" v="4075" actId="1076"/>
        <pc:sldMkLst>
          <pc:docMk/>
          <pc:sldMk cId="2963896375" sldId="402"/>
        </pc:sldMkLst>
        <pc:spChg chg="add mod">
          <ac:chgData name="Olivia BONELLI" userId="c95373b0-a437-46cd-9934-7adf4e9dbf31" providerId="ADAL" clId="{E2AEAD66-DF4F-154D-8F90-41DD2F205E3A}" dt="2024-06-18T11:38:18.901" v="4075" actId="1076"/>
          <ac:spMkLst>
            <pc:docMk/>
            <pc:sldMk cId="2963896375" sldId="402"/>
            <ac:spMk id="3" creationId="{6969C3D9-2DA5-52A6-03EB-8ABD9669937E}"/>
          </ac:spMkLst>
        </pc:spChg>
        <pc:spChg chg="mod">
          <ac:chgData name="Olivia BONELLI" userId="c95373b0-a437-46cd-9934-7adf4e9dbf31" providerId="ADAL" clId="{E2AEAD66-DF4F-154D-8F90-41DD2F205E3A}" dt="2024-06-18T11:31:51.425" v="3814" actId="20577"/>
          <ac:spMkLst>
            <pc:docMk/>
            <pc:sldMk cId="2963896375" sldId="402"/>
            <ac:spMk id="4" creationId="{E1B305B4-4993-31B1-DD71-F4456F330ADC}"/>
          </ac:spMkLst>
        </pc:spChg>
        <pc:spChg chg="add mod">
          <ac:chgData name="Olivia BONELLI" userId="c95373b0-a437-46cd-9934-7adf4e9dbf31" providerId="ADAL" clId="{E2AEAD66-DF4F-154D-8F90-41DD2F205E3A}" dt="2024-06-18T11:34:05.495" v="3926" actId="1036"/>
          <ac:spMkLst>
            <pc:docMk/>
            <pc:sldMk cId="2963896375" sldId="402"/>
            <ac:spMk id="5" creationId="{29AE062D-9399-4A12-B2BA-8293BF430DFC}"/>
          </ac:spMkLst>
        </pc:spChg>
        <pc:spChg chg="mod">
          <ac:chgData name="Olivia BONELLI" userId="c95373b0-a437-46cd-9934-7adf4e9dbf31" providerId="ADAL" clId="{E2AEAD66-DF4F-154D-8F90-41DD2F205E3A}" dt="2024-06-18T11:38:18.901" v="4075" actId="1076"/>
          <ac:spMkLst>
            <pc:docMk/>
            <pc:sldMk cId="2963896375" sldId="402"/>
            <ac:spMk id="6" creationId="{AC2DD902-D968-544E-9095-70DC71EA7A30}"/>
          </ac:spMkLst>
        </pc:spChg>
        <pc:spChg chg="mod">
          <ac:chgData name="Olivia BONELLI" userId="c95373b0-a437-46cd-9934-7adf4e9dbf31" providerId="ADAL" clId="{E2AEAD66-DF4F-154D-8F90-41DD2F205E3A}" dt="2024-06-18T11:27:46.078" v="3800" actId="552"/>
          <ac:spMkLst>
            <pc:docMk/>
            <pc:sldMk cId="2963896375" sldId="402"/>
            <ac:spMk id="11" creationId="{AEF1D10B-CDB0-BB46-AA63-4C4361414525}"/>
          </ac:spMkLst>
        </pc:spChg>
        <pc:spChg chg="mod">
          <ac:chgData name="Olivia BONELLI" userId="c95373b0-a437-46cd-9934-7adf4e9dbf31" providerId="ADAL" clId="{E2AEAD66-DF4F-154D-8F90-41DD2F205E3A}" dt="2024-06-18T11:27:46.078" v="3800" actId="552"/>
          <ac:spMkLst>
            <pc:docMk/>
            <pc:sldMk cId="2963896375" sldId="402"/>
            <ac:spMk id="12" creationId="{F25D646B-62CD-A034-D128-13BCED022BC6}"/>
          </ac:spMkLst>
        </pc:spChg>
        <pc:spChg chg="mod">
          <ac:chgData name="Olivia BONELLI" userId="c95373b0-a437-46cd-9934-7adf4e9dbf31" providerId="ADAL" clId="{E2AEAD66-DF4F-154D-8F90-41DD2F205E3A}" dt="2024-06-18T11:32:12.130" v="3839" actId="20577"/>
          <ac:spMkLst>
            <pc:docMk/>
            <pc:sldMk cId="2963896375" sldId="402"/>
            <ac:spMk id="13" creationId="{B5AA7C7D-C8BF-9D83-C394-E1B0E2AC2A97}"/>
          </ac:spMkLst>
        </pc:spChg>
        <pc:spChg chg="mod">
          <ac:chgData name="Olivia BONELLI" userId="c95373b0-a437-46cd-9934-7adf4e9dbf31" providerId="ADAL" clId="{E2AEAD66-DF4F-154D-8F90-41DD2F205E3A}" dt="2024-06-18T11:27:46.078" v="3800" actId="552"/>
          <ac:spMkLst>
            <pc:docMk/>
            <pc:sldMk cId="2963896375" sldId="402"/>
            <ac:spMk id="26" creationId="{328330E1-A5B2-4640-A0C4-03CEC61B6710}"/>
          </ac:spMkLst>
        </pc:spChg>
        <pc:spChg chg="add del mod">
          <ac:chgData name="Olivia BONELLI" userId="c95373b0-a437-46cd-9934-7adf4e9dbf31" providerId="ADAL" clId="{E2AEAD66-DF4F-154D-8F90-41DD2F205E3A}" dt="2024-06-18T11:32:14.672" v="3840" actId="20577"/>
          <ac:spMkLst>
            <pc:docMk/>
            <pc:sldMk cId="2963896375" sldId="402"/>
            <ac:spMk id="31" creationId="{91F0C186-8127-4C96-90DC-16B17112149B}"/>
          </ac:spMkLst>
        </pc:spChg>
        <pc:spChg chg="mod">
          <ac:chgData name="Olivia BONELLI" userId="c95373b0-a437-46cd-9934-7adf4e9dbf31" providerId="ADAL" clId="{E2AEAD66-DF4F-154D-8F90-41DD2F205E3A}" dt="2024-06-18T11:28:00.278" v="3801" actId="20577"/>
          <ac:spMkLst>
            <pc:docMk/>
            <pc:sldMk cId="2963896375" sldId="402"/>
            <ac:spMk id="33" creationId="{71430D11-41D1-4979-B53D-8F4015270403}"/>
          </ac:spMkLst>
        </pc:spChg>
        <pc:picChg chg="add mod">
          <ac:chgData name="Olivia BONELLI" userId="c95373b0-a437-46cd-9934-7adf4e9dbf31" providerId="ADAL" clId="{E2AEAD66-DF4F-154D-8F90-41DD2F205E3A}" dt="2024-06-18T11:26:59.886" v="3762" actId="1076"/>
          <ac:picMkLst>
            <pc:docMk/>
            <pc:sldMk cId="2963896375" sldId="402"/>
            <ac:picMk id="2" creationId="{76027F3C-92CD-36B8-2FE4-93EF5CB45FEE}"/>
          </ac:picMkLst>
        </pc:picChg>
      </pc:sldChg>
      <pc:sldChg chg="del">
        <pc:chgData name="Olivia BONELLI" userId="c95373b0-a437-46cd-9934-7adf4e9dbf31" providerId="ADAL" clId="{E2AEAD66-DF4F-154D-8F90-41DD2F205E3A}" dt="2024-06-18T12:49:58.958" v="4862" actId="2696"/>
        <pc:sldMkLst>
          <pc:docMk/>
          <pc:sldMk cId="1610633893" sldId="411"/>
        </pc:sldMkLst>
      </pc:sldChg>
      <pc:sldChg chg="addSp delSp modSp mod">
        <pc:chgData name="Olivia BONELLI" userId="c95373b0-a437-46cd-9934-7adf4e9dbf31" providerId="ADAL" clId="{E2AEAD66-DF4F-154D-8F90-41DD2F205E3A}" dt="2024-06-18T13:06:44.425" v="5084" actId="1037"/>
        <pc:sldMkLst>
          <pc:docMk/>
          <pc:sldMk cId="2211527012" sldId="428"/>
        </pc:sldMkLst>
        <pc:spChg chg="add mod">
          <ac:chgData name="Olivia BONELLI" userId="c95373b0-a437-46cd-9934-7adf4e9dbf31" providerId="ADAL" clId="{E2AEAD66-DF4F-154D-8F90-41DD2F205E3A}" dt="2024-06-18T13:06:44.425" v="5084" actId="1037"/>
          <ac:spMkLst>
            <pc:docMk/>
            <pc:sldMk cId="2211527012" sldId="428"/>
            <ac:spMk id="3" creationId="{56D32834-40BD-E79B-92EA-7B58D43AB15B}"/>
          </ac:spMkLst>
        </pc:spChg>
        <pc:spChg chg="del">
          <ac:chgData name="Olivia BONELLI" userId="c95373b0-a437-46cd-9934-7adf4e9dbf31" providerId="ADAL" clId="{E2AEAD66-DF4F-154D-8F90-41DD2F205E3A}" dt="2024-06-18T13:05:42.986" v="5073" actId="478"/>
          <ac:spMkLst>
            <pc:docMk/>
            <pc:sldMk cId="2211527012" sldId="428"/>
            <ac:spMk id="4" creationId="{D4626994-C350-C794-520F-D1096ABE2C34}"/>
          </ac:spMkLst>
        </pc:spChg>
      </pc:sldChg>
      <pc:sldChg chg="addSp delSp modSp mod">
        <pc:chgData name="Olivia BONELLI" userId="c95373b0-a437-46cd-9934-7adf4e9dbf31" providerId="ADAL" clId="{E2AEAD66-DF4F-154D-8F90-41DD2F205E3A}" dt="2024-06-17T13:30:37.663" v="3524" actId="13926"/>
        <pc:sldMkLst>
          <pc:docMk/>
          <pc:sldMk cId="3169100506" sldId="448"/>
        </pc:sldMkLst>
        <pc:spChg chg="mod">
          <ac:chgData name="Olivia BONELLI" userId="c95373b0-a437-46cd-9934-7adf4e9dbf31" providerId="ADAL" clId="{E2AEAD66-DF4F-154D-8F90-41DD2F205E3A}" dt="2024-06-17T13:24:56.885" v="3455" actId="20577"/>
          <ac:spMkLst>
            <pc:docMk/>
            <pc:sldMk cId="3169100506" sldId="448"/>
            <ac:spMk id="72" creationId="{7158526F-B7B7-E627-D4DE-24FD8C401D6D}"/>
          </ac:spMkLst>
        </pc:spChg>
        <pc:spChg chg="mod">
          <ac:chgData name="Olivia BONELLI" userId="c95373b0-a437-46cd-9934-7adf4e9dbf31" providerId="ADAL" clId="{E2AEAD66-DF4F-154D-8F90-41DD2F205E3A}" dt="2024-06-17T13:25:30.877" v="3474" actId="20577"/>
          <ac:spMkLst>
            <pc:docMk/>
            <pc:sldMk cId="3169100506" sldId="448"/>
            <ac:spMk id="73" creationId="{2202A80C-752E-A52A-CB5A-8FF342E9D0E6}"/>
          </ac:spMkLst>
        </pc:spChg>
        <pc:spChg chg="mod">
          <ac:chgData name="Olivia BONELLI" userId="c95373b0-a437-46cd-9934-7adf4e9dbf31" providerId="ADAL" clId="{E2AEAD66-DF4F-154D-8F90-41DD2F205E3A}" dt="2024-06-17T13:25:56.167" v="3488" actId="20577"/>
          <ac:spMkLst>
            <pc:docMk/>
            <pc:sldMk cId="3169100506" sldId="448"/>
            <ac:spMk id="74" creationId="{2EB375BF-9CC2-C095-5DB2-34B4CFAE42CC}"/>
          </ac:spMkLst>
        </pc:spChg>
        <pc:spChg chg="mod">
          <ac:chgData name="Olivia BONELLI" userId="c95373b0-a437-46cd-9934-7adf4e9dbf31" providerId="ADAL" clId="{E2AEAD66-DF4F-154D-8F90-41DD2F205E3A}" dt="2024-06-17T13:26:27.734" v="3511" actId="20577"/>
          <ac:spMkLst>
            <pc:docMk/>
            <pc:sldMk cId="3169100506" sldId="448"/>
            <ac:spMk id="75" creationId="{B6D18462-5492-FA97-CEEB-7416CC6731A2}"/>
          </ac:spMkLst>
        </pc:spChg>
        <pc:spChg chg="mod">
          <ac:chgData name="Olivia BONELLI" userId="c95373b0-a437-46cd-9934-7adf4e9dbf31" providerId="ADAL" clId="{E2AEAD66-DF4F-154D-8F90-41DD2F205E3A}" dt="2024-06-17T13:30:34.803" v="3523" actId="13926"/>
          <ac:spMkLst>
            <pc:docMk/>
            <pc:sldMk cId="3169100506" sldId="448"/>
            <ac:spMk id="160" creationId="{96F2FEFB-4BD5-B5F6-3F5E-38B1B4DC126D}"/>
          </ac:spMkLst>
        </pc:spChg>
        <pc:spChg chg="mod">
          <ac:chgData name="Olivia BONELLI" userId="c95373b0-a437-46cd-9934-7adf4e9dbf31" providerId="ADAL" clId="{E2AEAD66-DF4F-154D-8F90-41DD2F205E3A}" dt="2024-06-17T13:30:37.663" v="3524" actId="13926"/>
          <ac:spMkLst>
            <pc:docMk/>
            <pc:sldMk cId="3169100506" sldId="448"/>
            <ac:spMk id="162" creationId="{076181C7-0CFE-2DFF-A075-B7F8D241BFDC}"/>
          </ac:spMkLst>
        </pc:spChg>
        <pc:spChg chg="mod">
          <ac:chgData name="Olivia BONELLI" userId="c95373b0-a437-46cd-9934-7adf4e9dbf31" providerId="ADAL" clId="{E2AEAD66-DF4F-154D-8F90-41DD2F205E3A}" dt="2024-06-17T13:26:02.805" v="3493" actId="20577"/>
          <ac:spMkLst>
            <pc:docMk/>
            <pc:sldMk cId="3169100506" sldId="448"/>
            <ac:spMk id="172" creationId="{E6690438-33D0-E513-52CC-3A423752703E}"/>
          </ac:spMkLst>
        </pc:spChg>
        <pc:spChg chg="mod">
          <ac:chgData name="Olivia BONELLI" userId="c95373b0-a437-46cd-9934-7adf4e9dbf31" providerId="ADAL" clId="{E2AEAD66-DF4F-154D-8F90-41DD2F205E3A}" dt="2024-06-17T13:26:14.145" v="3498" actId="20577"/>
          <ac:spMkLst>
            <pc:docMk/>
            <pc:sldMk cId="3169100506" sldId="448"/>
            <ac:spMk id="174" creationId="{7BA3E1E2-ABFA-AE2C-E8A5-938824049803}"/>
          </ac:spMkLst>
        </pc:spChg>
        <pc:spChg chg="mod">
          <ac:chgData name="Olivia BONELLI" userId="c95373b0-a437-46cd-9934-7adf4e9dbf31" providerId="ADAL" clId="{E2AEAD66-DF4F-154D-8F90-41DD2F205E3A}" dt="2024-06-17T13:30:29.644" v="3521" actId="13926"/>
          <ac:spMkLst>
            <pc:docMk/>
            <pc:sldMk cId="3169100506" sldId="448"/>
            <ac:spMk id="184" creationId="{CE96157A-B3E5-37C0-DBE6-6D690875118F}"/>
          </ac:spMkLst>
        </pc:spChg>
        <pc:spChg chg="mod">
          <ac:chgData name="Olivia BONELLI" userId="c95373b0-a437-46cd-9934-7adf4e9dbf31" providerId="ADAL" clId="{E2AEAD66-DF4F-154D-8F90-41DD2F205E3A}" dt="2024-06-17T13:30:32.367" v="3522" actId="13926"/>
          <ac:spMkLst>
            <pc:docMk/>
            <pc:sldMk cId="3169100506" sldId="448"/>
            <ac:spMk id="186" creationId="{879F5B77-F4B3-1203-AC89-BD11F81F34C7}"/>
          </ac:spMkLst>
        </pc:spChg>
        <pc:spChg chg="add del mod">
          <ac:chgData name="Olivia BONELLI" userId="c95373b0-a437-46cd-9934-7adf4e9dbf31" providerId="ADAL" clId="{E2AEAD66-DF4F-154D-8F90-41DD2F205E3A}" dt="2024-06-17T13:25:09.836" v="3462" actId="20577"/>
          <ac:spMkLst>
            <pc:docMk/>
            <pc:sldMk cId="3169100506" sldId="448"/>
            <ac:spMk id="198" creationId="{EC453619-5992-4B58-3943-55608BC9F50C}"/>
          </ac:spMkLst>
        </pc:spChg>
        <pc:spChg chg="mod">
          <ac:chgData name="Olivia BONELLI" userId="c95373b0-a437-46cd-9934-7adf4e9dbf31" providerId="ADAL" clId="{E2AEAD66-DF4F-154D-8F90-41DD2F205E3A}" dt="2024-06-17T13:25:36.600" v="3479" actId="20577"/>
          <ac:spMkLst>
            <pc:docMk/>
            <pc:sldMk cId="3169100506" sldId="448"/>
            <ac:spMk id="201" creationId="{7F034043-3237-ACFC-742C-D554D9CA364D}"/>
          </ac:spMkLst>
        </pc:spChg>
        <pc:spChg chg="mod">
          <ac:chgData name="Olivia BONELLI" userId="c95373b0-a437-46cd-9934-7adf4e9dbf31" providerId="ADAL" clId="{E2AEAD66-DF4F-154D-8F90-41DD2F205E3A}" dt="2024-06-17T13:26:22.128" v="3503" actId="20577"/>
          <ac:spMkLst>
            <pc:docMk/>
            <pc:sldMk cId="3169100506" sldId="448"/>
            <ac:spMk id="204" creationId="{D994D21D-D762-F6BA-91D0-E49F6D0CE9DF}"/>
          </ac:spMkLst>
        </pc:spChg>
        <pc:spChg chg="mod">
          <ac:chgData name="Olivia BONELLI" userId="c95373b0-a437-46cd-9934-7adf4e9dbf31" providerId="ADAL" clId="{E2AEAD66-DF4F-154D-8F90-41DD2F205E3A}" dt="2024-06-17T13:29:23.208" v="3520" actId="20577"/>
          <ac:spMkLst>
            <pc:docMk/>
            <pc:sldMk cId="3169100506" sldId="448"/>
            <ac:spMk id="207" creationId="{5081B1A4-2049-E54E-769C-363B4890ADF6}"/>
          </ac:spMkLst>
        </pc:spChg>
      </pc:sldChg>
      <pc:sldChg chg="del">
        <pc:chgData name="Olivia BONELLI" userId="c95373b0-a437-46cd-9934-7adf4e9dbf31" providerId="ADAL" clId="{E2AEAD66-DF4F-154D-8F90-41DD2F205E3A}" dt="2024-06-18T13:04:41.096" v="5070" actId="2696"/>
        <pc:sldMkLst>
          <pc:docMk/>
          <pc:sldMk cId="3026668815" sldId="469"/>
        </pc:sldMkLst>
      </pc:sldChg>
      <pc:sldChg chg="modSp del mod">
        <pc:chgData name="Olivia BONELLI" userId="c95373b0-a437-46cd-9934-7adf4e9dbf31" providerId="ADAL" clId="{E2AEAD66-DF4F-154D-8F90-41DD2F205E3A}" dt="2024-06-18T13:16:00.188" v="5143" actId="2696"/>
        <pc:sldMkLst>
          <pc:docMk/>
          <pc:sldMk cId="486608796" sldId="541"/>
        </pc:sldMkLst>
        <pc:spChg chg="mod">
          <ac:chgData name="Olivia BONELLI" userId="c95373b0-a437-46cd-9934-7adf4e9dbf31" providerId="ADAL" clId="{E2AEAD66-DF4F-154D-8F90-41DD2F205E3A}" dt="2024-06-18T13:15:04.174" v="5140" actId="20577"/>
          <ac:spMkLst>
            <pc:docMk/>
            <pc:sldMk cId="486608796" sldId="541"/>
            <ac:spMk id="6" creationId="{F4C43B5C-744A-57B9-B18F-912768870657}"/>
          </ac:spMkLst>
        </pc:spChg>
      </pc:sldChg>
      <pc:sldChg chg="add del ord">
        <pc:chgData name="Olivia BONELLI" userId="c95373b0-a437-46cd-9934-7adf4e9dbf31" providerId="ADAL" clId="{E2AEAD66-DF4F-154D-8F90-41DD2F205E3A}" dt="2024-06-18T11:31:43.455" v="3809" actId="2696"/>
        <pc:sldMkLst>
          <pc:docMk/>
          <pc:sldMk cId="26543700" sldId="546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391093057" sldId="546"/>
        </pc:sldMkLst>
      </pc:sldChg>
      <pc:sldChg chg="del">
        <pc:chgData name="Olivia BONELLI" userId="c95373b0-a437-46cd-9934-7adf4e9dbf31" providerId="ADAL" clId="{E2AEAD66-DF4F-154D-8F90-41DD2F205E3A}" dt="2024-06-18T13:15:48.740" v="5141" actId="2696"/>
        <pc:sldMkLst>
          <pc:docMk/>
          <pc:sldMk cId="3922683955" sldId="565"/>
        </pc:sldMkLst>
      </pc:sldChg>
      <pc:sldChg chg="modSp del mod">
        <pc:chgData name="Olivia BONELLI" userId="c95373b0-a437-46cd-9934-7adf4e9dbf31" providerId="ADAL" clId="{E2AEAD66-DF4F-154D-8F90-41DD2F205E3A}" dt="2024-06-18T12:01:14.285" v="4325" actId="2696"/>
        <pc:sldMkLst>
          <pc:docMk/>
          <pc:sldMk cId="3306465794" sldId="567"/>
        </pc:sldMkLst>
        <pc:spChg chg="mod">
          <ac:chgData name="Olivia BONELLI" userId="c95373b0-a437-46cd-9934-7adf4e9dbf31" providerId="ADAL" clId="{E2AEAD66-DF4F-154D-8F90-41DD2F205E3A}" dt="2024-06-17T09:15:17.329" v="30" actId="20577"/>
          <ac:spMkLst>
            <pc:docMk/>
            <pc:sldMk cId="3306465794" sldId="567"/>
            <ac:spMk id="9" creationId="{7C995685-012F-4943-8D30-39BEAFE12D5C}"/>
          </ac:spMkLst>
        </pc:spChg>
      </pc:sldChg>
      <pc:sldChg chg="del">
        <pc:chgData name="Olivia BONELLI" userId="c95373b0-a437-46cd-9934-7adf4e9dbf31" providerId="ADAL" clId="{E2AEAD66-DF4F-154D-8F90-41DD2F205E3A}" dt="2024-06-18T12:49:59.554" v="4863" actId="2696"/>
        <pc:sldMkLst>
          <pc:docMk/>
          <pc:sldMk cId="2809280633" sldId="578"/>
        </pc:sldMkLst>
      </pc:sldChg>
      <pc:sldChg chg="addSp delSp modSp del mod">
        <pc:chgData name="Olivia BONELLI" userId="c95373b0-a437-46cd-9934-7adf4e9dbf31" providerId="ADAL" clId="{E2AEAD66-DF4F-154D-8F90-41DD2F205E3A}" dt="2024-06-17T12:31:44.279" v="1726" actId="2696"/>
        <pc:sldMkLst>
          <pc:docMk/>
          <pc:sldMk cId="769993592" sldId="581"/>
        </pc:sldMkLst>
        <pc:spChg chg="del">
          <ac:chgData name="Olivia BONELLI" userId="c95373b0-a437-46cd-9934-7adf4e9dbf31" providerId="ADAL" clId="{E2AEAD66-DF4F-154D-8F90-41DD2F205E3A}" dt="2024-06-17T09:33:20.536" v="744" actId="478"/>
          <ac:spMkLst>
            <pc:docMk/>
            <pc:sldMk cId="769993592" sldId="581"/>
            <ac:spMk id="3" creationId="{E12A3E33-DE70-4148-A438-EC8927001EB8}"/>
          </ac:spMkLst>
        </pc:spChg>
        <pc:spChg chg="del">
          <ac:chgData name="Olivia BONELLI" userId="c95373b0-a437-46cd-9934-7adf4e9dbf31" providerId="ADAL" clId="{E2AEAD66-DF4F-154D-8F90-41DD2F205E3A}" dt="2024-06-17T09:33:23.239" v="745" actId="478"/>
          <ac:spMkLst>
            <pc:docMk/>
            <pc:sldMk cId="769993592" sldId="581"/>
            <ac:spMk id="4" creationId="{00000000-0000-0000-0000-000000000000}"/>
          </ac:spMkLst>
        </pc:spChg>
        <pc:spChg chg="add mod">
          <ac:chgData name="Olivia BONELLI" userId="c95373b0-a437-46cd-9934-7adf4e9dbf31" providerId="ADAL" clId="{E2AEAD66-DF4F-154D-8F90-41DD2F205E3A}" dt="2024-06-17T12:26:44.297" v="1665" actId="1076"/>
          <ac:spMkLst>
            <pc:docMk/>
            <pc:sldMk cId="769993592" sldId="581"/>
            <ac:spMk id="6" creationId="{93FCE266-603B-6592-96D6-2DEF0B098C29}"/>
          </ac:spMkLst>
        </pc:spChg>
        <pc:spChg chg="add mod">
          <ac:chgData name="Olivia BONELLI" userId="c95373b0-a437-46cd-9934-7adf4e9dbf31" providerId="ADAL" clId="{E2AEAD66-DF4F-154D-8F90-41DD2F205E3A}" dt="2024-06-17T12:26:54.624" v="1667" actId="20577"/>
          <ac:spMkLst>
            <pc:docMk/>
            <pc:sldMk cId="769993592" sldId="581"/>
            <ac:spMk id="7" creationId="{90E297A5-2227-F6ED-4D87-35323CE8F048}"/>
          </ac:spMkLst>
        </pc:spChg>
        <pc:spChg chg="mod">
          <ac:chgData name="Olivia BONELLI" userId="c95373b0-a437-46cd-9934-7adf4e9dbf31" providerId="ADAL" clId="{E2AEAD66-DF4F-154D-8F90-41DD2F205E3A}" dt="2024-06-17T12:20:10.127" v="1485" actId="255"/>
          <ac:spMkLst>
            <pc:docMk/>
            <pc:sldMk cId="769993592" sldId="581"/>
            <ac:spMk id="11" creationId="{E12A3E33-DE70-4148-A438-EC8927001EB8}"/>
          </ac:spMkLst>
        </pc:spChg>
        <pc:spChg chg="del">
          <ac:chgData name="Olivia BONELLI" userId="c95373b0-a437-46cd-9934-7adf4e9dbf31" providerId="ADAL" clId="{E2AEAD66-DF4F-154D-8F90-41DD2F205E3A}" dt="2024-06-17T09:33:13.880" v="741" actId="478"/>
          <ac:spMkLst>
            <pc:docMk/>
            <pc:sldMk cId="769993592" sldId="581"/>
            <ac:spMk id="3079" creationId="{69D90140-2DA8-6C3C-18B4-449F577F2E90}"/>
          </ac:spMkLst>
        </pc:spChg>
        <pc:spChg chg="del">
          <ac:chgData name="Olivia BONELLI" userId="c95373b0-a437-46cd-9934-7adf4e9dbf31" providerId="ADAL" clId="{E2AEAD66-DF4F-154D-8F90-41DD2F205E3A}" dt="2024-06-17T09:33:17.144" v="742" actId="478"/>
          <ac:spMkLst>
            <pc:docMk/>
            <pc:sldMk cId="769993592" sldId="581"/>
            <ac:spMk id="3080" creationId="{B152B7A1-C800-BC46-2722-F1AF9DA4485D}"/>
          </ac:spMkLst>
        </pc:spChg>
        <pc:spChg chg="del">
          <ac:chgData name="Olivia BONELLI" userId="c95373b0-a437-46cd-9934-7adf4e9dbf31" providerId="ADAL" clId="{E2AEAD66-DF4F-154D-8F90-41DD2F205E3A}" dt="2024-06-17T09:33:18.367" v="743" actId="478"/>
          <ac:spMkLst>
            <pc:docMk/>
            <pc:sldMk cId="769993592" sldId="581"/>
            <ac:spMk id="3082" creationId="{8BA0D999-68A1-465A-0871-7E5C99B5446C}"/>
          </ac:spMkLst>
        </pc:spChg>
        <pc:picChg chg="add mod modCrop">
          <ac:chgData name="Olivia BONELLI" userId="c95373b0-a437-46cd-9934-7adf4e9dbf31" providerId="ADAL" clId="{E2AEAD66-DF4F-154D-8F90-41DD2F205E3A}" dt="2024-06-17T12:26:57.271" v="1669" actId="1076"/>
          <ac:picMkLst>
            <pc:docMk/>
            <pc:sldMk cId="769993592" sldId="581"/>
            <ac:picMk id="5" creationId="{B1010BFB-FB58-21AA-13AD-ECA1AFECEBC7}"/>
          </ac:picMkLst>
        </pc:picChg>
        <pc:cxnChg chg="del">
          <ac:chgData name="Olivia BONELLI" userId="c95373b0-a437-46cd-9934-7adf4e9dbf31" providerId="ADAL" clId="{E2AEAD66-DF4F-154D-8F90-41DD2F205E3A}" dt="2024-06-17T09:33:25.629" v="746" actId="478"/>
          <ac:cxnSpMkLst>
            <pc:docMk/>
            <pc:sldMk cId="769993592" sldId="581"/>
            <ac:cxnSpMk id="12" creationId="{4C32612D-2172-46D9-824C-4726B92D223C}"/>
          </ac:cxnSpMkLst>
        </pc:cxnChg>
      </pc:sldChg>
      <pc:sldChg chg="addSp delSp modSp add mod">
        <pc:chgData name="Olivia BONELLI" userId="c95373b0-a437-46cd-9934-7adf4e9dbf31" providerId="ADAL" clId="{E2AEAD66-DF4F-154D-8F90-41DD2F205E3A}" dt="2024-06-18T13:53:24.662" v="6155" actId="20577"/>
        <pc:sldMkLst>
          <pc:docMk/>
          <pc:sldMk cId="1685626371" sldId="585"/>
        </pc:sldMkLst>
        <pc:spChg chg="mod">
          <ac:chgData name="Olivia BONELLI" userId="c95373b0-a437-46cd-9934-7adf4e9dbf31" providerId="ADAL" clId="{E2AEAD66-DF4F-154D-8F90-41DD2F205E3A}" dt="2024-06-17T09:56:58.250" v="1026" actId="207"/>
          <ac:spMkLst>
            <pc:docMk/>
            <pc:sldMk cId="1685626371" sldId="585"/>
            <ac:spMk id="3" creationId="{D13D5914-F6A1-CCCD-0B5A-7E3FDA9FA15B}"/>
          </ac:spMkLst>
        </pc:spChg>
        <pc:spChg chg="mod">
          <ac:chgData name="Olivia BONELLI" userId="c95373b0-a437-46cd-9934-7adf4e9dbf31" providerId="ADAL" clId="{E2AEAD66-DF4F-154D-8F90-41DD2F205E3A}" dt="2024-06-17T09:54:33.647" v="1001" actId="207"/>
          <ac:spMkLst>
            <pc:docMk/>
            <pc:sldMk cId="1685626371" sldId="585"/>
            <ac:spMk id="10" creationId="{199B5277-EBAF-BA8B-74EF-013DD5759DD9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11" creationId="{6446A122-838C-9628-8A06-6FCB4CE2BDCD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12" creationId="{4C9A9645-2FDF-4DDD-09E1-6386AB922FF1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15" creationId="{8E657499-CD3D-64B4-761B-89AB0CE7D37F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16" creationId="{2BA01221-98DE-DDEE-6B0F-C09EB6D69987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17" creationId="{67DA4A90-6C45-0630-1141-9EF59C6547A7}"/>
          </ac:spMkLst>
        </pc:spChg>
        <pc:spChg chg="mod">
          <ac:chgData name="Olivia BONELLI" userId="c95373b0-a437-46cd-9934-7adf4e9dbf31" providerId="ADAL" clId="{E2AEAD66-DF4F-154D-8F90-41DD2F205E3A}" dt="2024-06-17T09:55:48.752" v="1007" actId="207"/>
          <ac:spMkLst>
            <pc:docMk/>
            <pc:sldMk cId="1685626371" sldId="585"/>
            <ac:spMk id="19" creationId="{A1D7677D-63B3-1B72-219E-336AEDA3B4B1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20" creationId="{76648D3D-F199-4B71-C8B9-1435A9D39088}"/>
          </ac:spMkLst>
        </pc:spChg>
        <pc:spChg chg="mod">
          <ac:chgData name="Olivia BONELLI" userId="c95373b0-a437-46cd-9934-7adf4e9dbf31" providerId="ADAL" clId="{E2AEAD66-DF4F-154D-8F90-41DD2F205E3A}" dt="2024-06-18T12:05:16.215" v="4363" actId="207"/>
          <ac:spMkLst>
            <pc:docMk/>
            <pc:sldMk cId="1685626371" sldId="585"/>
            <ac:spMk id="21" creationId="{BA17762A-846C-2977-2E24-192886DDB711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22" creationId="{BD4B5194-483D-8186-A64C-43CAA19D03FA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25" creationId="{D85660D8-16A3-3AEC-B5A0-181BD33DFBB4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26" creationId="{0277DBEB-22A6-8FE5-2963-B635D43D51FD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0" creationId="{28DD36EE-168D-F274-BBB1-A46C4919A29B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1" creationId="{0EE998C2-0182-E8A1-9EBD-CE189FA81543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2" creationId="{EA459552-EC29-855C-9C13-46DABCC2C655}"/>
          </ac:spMkLst>
        </pc:spChg>
        <pc:spChg chg="mod">
          <ac:chgData name="Olivia BONELLI" userId="c95373b0-a437-46cd-9934-7adf4e9dbf31" providerId="ADAL" clId="{E2AEAD66-DF4F-154D-8F90-41DD2F205E3A}" dt="2024-06-17T09:55:30.872" v="1005" actId="207"/>
          <ac:spMkLst>
            <pc:docMk/>
            <pc:sldMk cId="1685626371" sldId="585"/>
            <ac:spMk id="33" creationId="{AA19547F-CCDF-5EF3-9511-9405EADC7E39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34" creationId="{8FF14CC3-AABC-6191-7FF0-D83815754CE3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35" creationId="{3E6DC388-E7EE-9915-91B3-45C4903E6483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7" creationId="{49950547-F91A-9CB3-65D5-BC9F0235D80C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41" creationId="{DAD42B57-5BE3-D811-194B-5720A4FFB362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42" creationId="{E92D6933-EF22-71E9-D026-83CC53CD8C70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44" creationId="{705DEB63-6DC9-A61E-0C1B-FC2FED4896DB}"/>
          </ac:spMkLst>
        </pc:spChg>
        <pc:spChg chg="mod">
          <ac:chgData name="Olivia BONELLI" userId="c95373b0-a437-46cd-9934-7adf4e9dbf31" providerId="ADAL" clId="{E2AEAD66-DF4F-154D-8F90-41DD2F205E3A}" dt="2024-06-17T09:55:48.752" v="1007" actId="207"/>
          <ac:spMkLst>
            <pc:docMk/>
            <pc:sldMk cId="1685626371" sldId="585"/>
            <ac:spMk id="45" creationId="{6D219E17-125D-5332-0FE3-A54CA06800C6}"/>
          </ac:spMkLst>
        </pc:spChg>
        <pc:spChg chg="mod">
          <ac:chgData name="Olivia BONELLI" userId="c95373b0-a437-46cd-9934-7adf4e9dbf31" providerId="ADAL" clId="{E2AEAD66-DF4F-154D-8F90-41DD2F205E3A}" dt="2024-06-17T09:58:48.122" v="1032" actId="207"/>
          <ac:spMkLst>
            <pc:docMk/>
            <pc:sldMk cId="1685626371" sldId="585"/>
            <ac:spMk id="47" creationId="{2518C909-AE9C-8D1A-266D-67FCF8B17A7D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49" creationId="{075EB71B-75FF-532F-AA36-B2F99B10F85A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50" creationId="{34DDE52A-099B-62AA-BA51-D2A5425D3CEF}"/>
          </ac:spMkLst>
        </pc:spChg>
        <pc:spChg chg="mod">
          <ac:chgData name="Olivia BONELLI" userId="c95373b0-a437-46cd-9934-7adf4e9dbf31" providerId="ADAL" clId="{E2AEAD66-DF4F-154D-8F90-41DD2F205E3A}" dt="2024-06-17T09:55:48.752" v="1007" actId="207"/>
          <ac:spMkLst>
            <pc:docMk/>
            <pc:sldMk cId="1685626371" sldId="585"/>
            <ac:spMk id="53" creationId="{3945C012-C0D8-6C0D-F092-D667E2F43E66}"/>
          </ac:spMkLst>
        </pc:spChg>
        <pc:spChg chg="mod">
          <ac:chgData name="Olivia BONELLI" userId="c95373b0-a437-46cd-9934-7adf4e9dbf31" providerId="ADAL" clId="{E2AEAD66-DF4F-154D-8F90-41DD2F205E3A}" dt="2024-06-17T09:55:56.080" v="1008" actId="207"/>
          <ac:spMkLst>
            <pc:docMk/>
            <pc:sldMk cId="1685626371" sldId="585"/>
            <ac:spMk id="58" creationId="{750535E3-571A-B6BE-EF75-D43018183C66}"/>
          </ac:spMkLst>
        </pc:spChg>
        <pc:spChg chg="mod">
          <ac:chgData name="Olivia BONELLI" userId="c95373b0-a437-46cd-9934-7adf4e9dbf31" providerId="ADAL" clId="{E2AEAD66-DF4F-154D-8F90-41DD2F205E3A}" dt="2024-06-17T09:55:56.080" v="1008" actId="207"/>
          <ac:spMkLst>
            <pc:docMk/>
            <pc:sldMk cId="1685626371" sldId="585"/>
            <ac:spMk id="60" creationId="{16DC5769-179D-7768-5ED2-10F279408268}"/>
          </ac:spMkLst>
        </pc:spChg>
        <pc:spChg chg="mod">
          <ac:chgData name="Olivia BONELLI" userId="c95373b0-a437-46cd-9934-7adf4e9dbf31" providerId="ADAL" clId="{E2AEAD66-DF4F-154D-8F90-41DD2F205E3A}" dt="2024-06-17T09:55:56.080" v="1008" actId="207"/>
          <ac:spMkLst>
            <pc:docMk/>
            <pc:sldMk cId="1685626371" sldId="585"/>
            <ac:spMk id="69" creationId="{650769C8-8C8D-5FB1-7FBF-1C550591AF2E}"/>
          </ac:spMkLst>
        </pc:spChg>
        <pc:spChg chg="mod">
          <ac:chgData name="Olivia BONELLI" userId="c95373b0-a437-46cd-9934-7adf4e9dbf31" providerId="ADAL" clId="{E2AEAD66-DF4F-154D-8F90-41DD2F205E3A}" dt="2024-06-18T13:53:24.662" v="6155" actId="20577"/>
          <ac:spMkLst>
            <pc:docMk/>
            <pc:sldMk cId="1685626371" sldId="585"/>
            <ac:spMk id="74" creationId="{D37F2338-703E-CF0D-59B7-41A178367A7C}"/>
          </ac:spMkLst>
        </pc:spChg>
        <pc:picChg chg="add del mod">
          <ac:chgData name="Olivia BONELLI" userId="c95373b0-a437-46cd-9934-7adf4e9dbf31" providerId="ADAL" clId="{E2AEAD66-DF4F-154D-8F90-41DD2F205E3A}" dt="2024-06-18T13:51:30.979" v="6147" actId="478"/>
          <ac:picMkLst>
            <pc:docMk/>
            <pc:sldMk cId="1685626371" sldId="585"/>
            <ac:picMk id="5" creationId="{B1CD6289-EC33-CB43-2BB1-66B15C900417}"/>
          </ac:picMkLst>
        </pc:picChg>
        <pc:picChg chg="del">
          <ac:chgData name="Olivia BONELLI" userId="c95373b0-a437-46cd-9934-7adf4e9dbf31" providerId="ADAL" clId="{E2AEAD66-DF4F-154D-8F90-41DD2F205E3A}" dt="2024-06-17T10:01:53.806" v="1060" actId="478"/>
          <ac:picMkLst>
            <pc:docMk/>
            <pc:sldMk cId="1685626371" sldId="585"/>
            <ac:picMk id="6" creationId="{A126D415-BFF7-05A9-77A3-214E5DF57BA9}"/>
          </ac:picMkLst>
        </pc:picChg>
        <pc:picChg chg="add del">
          <ac:chgData name="Olivia BONELLI" userId="c95373b0-a437-46cd-9934-7adf4e9dbf31" providerId="ADAL" clId="{E2AEAD66-DF4F-154D-8F90-41DD2F205E3A}" dt="2024-06-17T10:02:31.692" v="1070" actId="478"/>
          <ac:picMkLst>
            <pc:docMk/>
            <pc:sldMk cId="1685626371" sldId="585"/>
            <ac:picMk id="7" creationId="{95AD88AD-3446-D278-93CC-F45D7AFAAA35}"/>
          </ac:picMkLst>
        </pc:picChg>
        <pc:picChg chg="del">
          <ac:chgData name="Olivia BONELLI" userId="c95373b0-a437-46cd-9934-7adf4e9dbf31" providerId="ADAL" clId="{E2AEAD66-DF4F-154D-8F90-41DD2F205E3A}" dt="2024-06-17T09:59:49.185" v="1040" actId="478"/>
          <ac:picMkLst>
            <pc:docMk/>
            <pc:sldMk cId="1685626371" sldId="585"/>
            <ac:picMk id="8" creationId="{18F76270-B57F-79ED-E27E-194C5D47162A}"/>
          </ac:picMkLst>
        </pc:picChg>
        <pc:picChg chg="add mod">
          <ac:chgData name="Olivia BONELLI" userId="c95373b0-a437-46cd-9934-7adf4e9dbf31" providerId="ADAL" clId="{E2AEAD66-DF4F-154D-8F90-41DD2F205E3A}" dt="2024-06-17T10:00:29.503" v="1050"/>
          <ac:picMkLst>
            <pc:docMk/>
            <pc:sldMk cId="1685626371" sldId="585"/>
            <ac:picMk id="24" creationId="{34CB12FB-A6C7-2592-F660-F68EDB02D441}"/>
          </ac:picMkLst>
        </pc:picChg>
        <pc:picChg chg="add del mod">
          <ac:chgData name="Olivia BONELLI" userId="c95373b0-a437-46cd-9934-7adf4e9dbf31" providerId="ADAL" clId="{E2AEAD66-DF4F-154D-8F90-41DD2F205E3A}" dt="2024-06-18T13:51:28.889" v="6146" actId="478"/>
          <ac:picMkLst>
            <pc:docMk/>
            <pc:sldMk cId="1685626371" sldId="585"/>
            <ac:picMk id="29" creationId="{DDAEEC42-D19C-B231-6D7B-297A7D74923B}"/>
          </ac:picMkLst>
        </pc:picChg>
        <pc:picChg chg="add del mod">
          <ac:chgData name="Olivia BONELLI" userId="c95373b0-a437-46cd-9934-7adf4e9dbf31" providerId="ADAL" clId="{E2AEAD66-DF4F-154D-8F90-41DD2F205E3A}" dt="2024-06-18T13:51:34.961" v="6149" actId="478"/>
          <ac:picMkLst>
            <pc:docMk/>
            <pc:sldMk cId="1685626371" sldId="585"/>
            <ac:picMk id="39" creationId="{5604632B-A356-F3D7-89BF-F422FC838D1D}"/>
          </ac:picMkLst>
        </pc:pic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4" creationId="{186BE20C-DFA9-FE01-B88D-E3EBA03E3932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9" creationId="{D78654BA-08C0-A8C5-FA6E-5A107B9857FB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13" creationId="{BA70CFBF-66A5-7ED2-E9A1-E8BAF6600C8C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18" creationId="{E3E26342-0B99-FDDA-FBDA-A8F8114CBD34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23" creationId="{C2B41EE6-4515-7D24-4E2F-1FC61304D67F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27" creationId="{364B7026-0669-6830-29CA-C0A9910E818B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36" creationId="{0353B905-6FA0-676A-E29A-A5A60224F50A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43" creationId="{247C9BFF-7813-D7E7-5D6F-DC2A3C12D852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51" creationId="{F6FDCB85-FD81-850C-36A0-B9289B6E45A7}"/>
          </ac:cxnSpMkLst>
        </pc:cxnChg>
        <pc:cxnChg chg="mod">
          <ac:chgData name="Olivia BONELLI" userId="c95373b0-a437-46cd-9934-7adf4e9dbf31" providerId="ADAL" clId="{E2AEAD66-DF4F-154D-8F90-41DD2F205E3A}" dt="2024-06-17T09:56:11.456" v="1010" actId="692"/>
          <ac:cxnSpMkLst>
            <pc:docMk/>
            <pc:sldMk cId="1685626371" sldId="585"/>
            <ac:cxnSpMk id="56" creationId="{B7D4D5D2-8CF5-F31E-439E-60F1AED9CCBA}"/>
          </ac:cxnSpMkLst>
        </pc:cxnChg>
        <pc:cxnChg chg="mod">
          <ac:chgData name="Olivia BONELLI" userId="c95373b0-a437-46cd-9934-7adf4e9dbf31" providerId="ADAL" clId="{E2AEAD66-DF4F-154D-8F90-41DD2F205E3A}" dt="2024-06-17T09:56:11.456" v="1010" actId="692"/>
          <ac:cxnSpMkLst>
            <pc:docMk/>
            <pc:sldMk cId="1685626371" sldId="585"/>
            <ac:cxnSpMk id="59" creationId="{9C447E61-8D13-7AA5-09F2-39091AA3C2E7}"/>
          </ac:cxnSpMkLst>
        </pc:cxnChg>
        <pc:cxnChg chg="mod">
          <ac:chgData name="Olivia BONELLI" userId="c95373b0-a437-46cd-9934-7adf4e9dbf31" providerId="ADAL" clId="{E2AEAD66-DF4F-154D-8F90-41DD2F205E3A}" dt="2024-06-17T09:56:11.456" v="1010" actId="692"/>
          <ac:cxnSpMkLst>
            <pc:docMk/>
            <pc:sldMk cId="1685626371" sldId="585"/>
            <ac:cxnSpMk id="68" creationId="{3F32C9E7-7D3D-D440-4E59-A82E01DAD05B}"/>
          </ac:cxnSpMkLst>
        </pc:cxnChg>
        <pc:cxnChg chg="mod">
          <ac:chgData name="Olivia BONELLI" userId="c95373b0-a437-46cd-9934-7adf4e9dbf31" providerId="ADAL" clId="{E2AEAD66-DF4F-154D-8F90-41DD2F205E3A}" dt="2024-06-17T09:56:25.643" v="1021" actId="692"/>
          <ac:cxnSpMkLst>
            <pc:docMk/>
            <pc:sldMk cId="1685626371" sldId="585"/>
            <ac:cxnSpMk id="70" creationId="{CEA4BB8B-49FD-EE9E-6A2C-5A308B388FC8}"/>
          </ac:cxnSpMkLst>
        </pc:cxnChg>
      </pc:sldChg>
      <pc:sldChg chg="addSp delSp modSp add mod ord">
        <pc:chgData name="Olivia BONELLI" userId="c95373b0-a437-46cd-9934-7adf4e9dbf31" providerId="ADAL" clId="{E2AEAD66-DF4F-154D-8F90-41DD2F205E3A}" dt="2024-06-18T14:16:43.379" v="6157" actId="20578"/>
        <pc:sldMkLst>
          <pc:docMk/>
          <pc:sldMk cId="4124960834" sldId="586"/>
        </pc:sldMkLst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4" creationId="{AF2CF88D-CEF1-5C73-332D-10245BBC442F}"/>
          </ac:spMkLst>
        </pc:spChg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5" creationId="{7A9FC7F8-34E3-7535-1690-E6BD00E43D94}"/>
          </ac:spMkLst>
        </pc:spChg>
        <pc:spChg chg="mod">
          <ac:chgData name="Olivia BONELLI" userId="c95373b0-a437-46cd-9934-7adf4e9dbf31" providerId="ADAL" clId="{E2AEAD66-DF4F-154D-8F90-41DD2F205E3A}" dt="2024-06-17T09:57:59.579" v="1031" actId="207"/>
          <ac:spMkLst>
            <pc:docMk/>
            <pc:sldMk cId="4124960834" sldId="586"/>
            <ac:spMk id="10" creationId="{199B5277-EBAF-BA8B-74EF-013DD5759DD9}"/>
          </ac:spMkLst>
        </pc:spChg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11" creationId="{62F21D97-A3E6-88A1-E2A5-22114A2D522B}"/>
          </ac:spMkLst>
        </pc:spChg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14" creationId="{15CC6476-E4DA-3FB2-AFB6-21353197B709}"/>
          </ac:spMkLst>
        </pc:spChg>
        <pc:picChg chg="add mod">
          <ac:chgData name="Olivia BONELLI" userId="c95373b0-a437-46cd-9934-7adf4e9dbf31" providerId="ADAL" clId="{E2AEAD66-DF4F-154D-8F90-41DD2F205E3A}" dt="2024-06-17T10:03:19.609" v="1093" actId="167"/>
          <ac:picMkLst>
            <pc:docMk/>
            <pc:sldMk cId="4124960834" sldId="586"/>
            <ac:picMk id="2" creationId="{99BF1E79-FFB2-49F0-6247-C29617EB3A49}"/>
          </ac:picMkLst>
        </pc:picChg>
        <pc:picChg chg="del">
          <ac:chgData name="Olivia BONELLI" userId="c95373b0-a437-46cd-9934-7adf4e9dbf31" providerId="ADAL" clId="{E2AEAD66-DF4F-154D-8F90-41DD2F205E3A}" dt="2024-06-17T10:03:21.971" v="1094" actId="478"/>
          <ac:picMkLst>
            <pc:docMk/>
            <pc:sldMk cId="4124960834" sldId="586"/>
            <ac:picMk id="8" creationId="{18F76270-B57F-79ED-E27E-194C5D47162A}"/>
          </ac:picMkLst>
        </pc:picChg>
      </pc:sldChg>
      <pc:sldChg chg="addSp modSp mod">
        <pc:chgData name="Olivia BONELLI" userId="c95373b0-a437-46cd-9934-7adf4e9dbf31" providerId="ADAL" clId="{E2AEAD66-DF4F-154D-8F90-41DD2F205E3A}" dt="2024-06-18T13:25:30.208" v="5362" actId="403"/>
        <pc:sldMkLst>
          <pc:docMk/>
          <pc:sldMk cId="1965758929" sldId="621"/>
        </pc:sldMkLst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2" creationId="{9CF7C921-772F-7AAD-5E06-72E5CE966A98}"/>
          </ac:spMkLst>
        </pc:spChg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3" creationId="{D87B6114-6277-F71F-CADB-3B8E27BEC52E}"/>
          </ac:spMkLst>
        </pc:spChg>
        <pc:spChg chg="mod">
          <ac:chgData name="Olivia BONELLI" userId="c95373b0-a437-46cd-9934-7adf4e9dbf31" providerId="ADAL" clId="{E2AEAD66-DF4F-154D-8F90-41DD2F205E3A}" dt="2024-06-18T13:21:13.326" v="5267" actId="166"/>
          <ac:spMkLst>
            <pc:docMk/>
            <pc:sldMk cId="1965758929" sldId="621"/>
            <ac:spMk id="4" creationId="{CD629673-A475-AC07-613B-9399F49A8864}"/>
          </ac:spMkLst>
        </pc:spChg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5" creationId="{E403B8E2-19EB-3ACA-30BB-83D846C388F5}"/>
          </ac:spMkLst>
        </pc:spChg>
        <pc:spChg chg="add mod">
          <ac:chgData name="Olivia BONELLI" userId="c95373b0-a437-46cd-9934-7adf4e9dbf31" providerId="ADAL" clId="{E2AEAD66-DF4F-154D-8F90-41DD2F205E3A}" dt="2024-06-18T13:22:22.999" v="5268" actId="20577"/>
          <ac:spMkLst>
            <pc:docMk/>
            <pc:sldMk cId="1965758929" sldId="621"/>
            <ac:spMk id="6" creationId="{A9FEFF44-51B7-216D-3BB5-6E51C8037060}"/>
          </ac:spMkLst>
        </pc:spChg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10" creationId="{AB9C23AF-CEDF-BBE4-3EE0-91D2583738A3}"/>
          </ac:spMkLst>
        </pc:spChg>
        <pc:spChg chg="add mod">
          <ac:chgData name="Olivia BONELLI" userId="c95373b0-a437-46cd-9934-7adf4e9dbf31" providerId="ADAL" clId="{E2AEAD66-DF4F-154D-8F90-41DD2F205E3A}" dt="2024-06-18T13:25:30.208" v="5362" actId="403"/>
          <ac:spMkLst>
            <pc:docMk/>
            <pc:sldMk cId="1965758929" sldId="621"/>
            <ac:spMk id="12" creationId="{C72597E6-D050-A871-BFFF-1410869F5918}"/>
          </ac:spMkLst>
        </pc:spChg>
        <pc:spChg chg="add mod">
          <ac:chgData name="Olivia BONELLI" userId="c95373b0-a437-46cd-9934-7adf4e9dbf31" providerId="ADAL" clId="{E2AEAD66-DF4F-154D-8F90-41DD2F205E3A}" dt="2024-06-18T13:23:29.217" v="5302" actId="114"/>
          <ac:spMkLst>
            <pc:docMk/>
            <pc:sldMk cId="1965758929" sldId="621"/>
            <ac:spMk id="19" creationId="{C671D79D-3B5E-7112-ABF6-DA1F5B5DC104}"/>
          </ac:spMkLst>
        </pc:spChg>
        <pc:picChg chg="mod">
          <ac:chgData name="Olivia BONELLI" userId="c95373b0-a437-46cd-9934-7adf4e9dbf31" providerId="ADAL" clId="{E2AEAD66-DF4F-154D-8F90-41DD2F205E3A}" dt="2024-06-18T13:18:03.689" v="5203" actId="1038"/>
          <ac:picMkLst>
            <pc:docMk/>
            <pc:sldMk cId="1965758929" sldId="621"/>
            <ac:picMk id="11" creationId="{70CDA9A5-08DD-78AC-A448-C709E6D0B35D}"/>
          </ac:picMkLst>
        </pc:picChg>
        <pc:picChg chg="mod">
          <ac:chgData name="Olivia BONELLI" userId="c95373b0-a437-46cd-9934-7adf4e9dbf31" providerId="ADAL" clId="{E2AEAD66-DF4F-154D-8F90-41DD2F205E3A}" dt="2024-06-18T13:18:03.689" v="5203" actId="1038"/>
          <ac:picMkLst>
            <pc:docMk/>
            <pc:sldMk cId="1965758929" sldId="621"/>
            <ac:picMk id="13" creationId="{EDBB5FC5-CE52-A43D-18DC-C3F92A0FC5FD}"/>
          </ac:picMkLst>
        </pc:picChg>
        <pc:cxnChg chg="mod">
          <ac:chgData name="Olivia BONELLI" userId="c95373b0-a437-46cd-9934-7adf4e9dbf31" providerId="ADAL" clId="{E2AEAD66-DF4F-154D-8F90-41DD2F205E3A}" dt="2024-06-18T13:18:03.689" v="5203" actId="1038"/>
          <ac:cxnSpMkLst>
            <pc:docMk/>
            <pc:sldMk cId="1965758929" sldId="621"/>
            <ac:cxnSpMk id="7" creationId="{4066CF8F-FC3C-1ABC-42F3-46B885266B1C}"/>
          </ac:cxnSpMkLst>
        </pc:cxnChg>
        <pc:cxnChg chg="mod">
          <ac:chgData name="Olivia BONELLI" userId="c95373b0-a437-46cd-9934-7adf4e9dbf31" providerId="ADAL" clId="{E2AEAD66-DF4F-154D-8F90-41DD2F205E3A}" dt="2024-06-18T13:18:03.689" v="5203" actId="1038"/>
          <ac:cxnSpMkLst>
            <pc:docMk/>
            <pc:sldMk cId="1965758929" sldId="621"/>
            <ac:cxnSpMk id="8" creationId="{58F4E4E1-2648-C344-2A78-CF9BB014B63D}"/>
          </ac:cxnSpMkLst>
        </pc:cxnChg>
        <pc:cxnChg chg="mod">
          <ac:chgData name="Olivia BONELLI" userId="c95373b0-a437-46cd-9934-7adf4e9dbf31" providerId="ADAL" clId="{E2AEAD66-DF4F-154D-8F90-41DD2F205E3A}" dt="2024-06-18T13:18:03.689" v="5203" actId="1038"/>
          <ac:cxnSpMkLst>
            <pc:docMk/>
            <pc:sldMk cId="1965758929" sldId="621"/>
            <ac:cxnSpMk id="9" creationId="{08E133EE-445D-3CBE-2114-14CB774CFEB4}"/>
          </ac:cxnSpMkLst>
        </pc:cxnChg>
      </pc:sldChg>
      <pc:sldChg chg="del">
        <pc:chgData name="Olivia BONELLI" userId="c95373b0-a437-46cd-9934-7adf4e9dbf31" providerId="ADAL" clId="{E2AEAD66-DF4F-154D-8F90-41DD2F205E3A}" dt="2024-06-18T12:49:47.619" v="4859" actId="2696"/>
        <pc:sldMkLst>
          <pc:docMk/>
          <pc:sldMk cId="1459486219" sldId="623"/>
        </pc:sldMkLst>
      </pc:sldChg>
      <pc:sldChg chg="del">
        <pc:chgData name="Olivia BONELLI" userId="c95373b0-a437-46cd-9934-7adf4e9dbf31" providerId="ADAL" clId="{E2AEAD66-DF4F-154D-8F90-41DD2F205E3A}" dt="2024-06-17T13:24:19.318" v="3445" actId="2696"/>
        <pc:sldMkLst>
          <pc:docMk/>
          <pc:sldMk cId="3767432283" sldId="624"/>
        </pc:sldMkLst>
      </pc:sldChg>
      <pc:sldChg chg="modSp del mod">
        <pc:chgData name="Olivia BONELLI" userId="c95373b0-a437-46cd-9934-7adf4e9dbf31" providerId="ADAL" clId="{E2AEAD66-DF4F-154D-8F90-41DD2F205E3A}" dt="2024-06-18T13:55:27.063" v="6156" actId="2696"/>
        <pc:sldMkLst>
          <pc:docMk/>
          <pc:sldMk cId="99551292" sldId="626"/>
        </pc:sldMkLst>
        <pc:spChg chg="mod">
          <ac:chgData name="Olivia BONELLI" userId="c95373b0-a437-46cd-9934-7adf4e9dbf31" providerId="ADAL" clId="{E2AEAD66-DF4F-154D-8F90-41DD2F205E3A}" dt="2024-06-18T13:08:59.365" v="5086"/>
          <ac:spMkLst>
            <pc:docMk/>
            <pc:sldMk cId="99551292" sldId="626"/>
            <ac:spMk id="2" creationId="{975AC50E-88A3-D118-5289-32DE223705B8}"/>
          </ac:spMkLst>
        </pc:spChg>
      </pc:sldChg>
      <pc:sldChg chg="del">
        <pc:chgData name="Olivia BONELLI" userId="c95373b0-a437-46cd-9934-7adf4e9dbf31" providerId="ADAL" clId="{E2AEAD66-DF4F-154D-8F90-41DD2F205E3A}" dt="2024-06-17T13:23:55.234" v="3441" actId="2696"/>
        <pc:sldMkLst>
          <pc:docMk/>
          <pc:sldMk cId="2044846662" sldId="630"/>
        </pc:sldMkLst>
      </pc:sldChg>
      <pc:sldChg chg="del">
        <pc:chgData name="Olivia BONELLI" userId="c95373b0-a437-46cd-9934-7adf4e9dbf31" providerId="ADAL" clId="{E2AEAD66-DF4F-154D-8F90-41DD2F205E3A}" dt="2024-06-18T12:49:48.391" v="4860" actId="2696"/>
        <pc:sldMkLst>
          <pc:docMk/>
          <pc:sldMk cId="1094749444" sldId="632"/>
        </pc:sldMkLst>
      </pc:sldChg>
      <pc:sldChg chg="del">
        <pc:chgData name="Olivia BONELLI" userId="c95373b0-a437-46cd-9934-7adf4e9dbf31" providerId="ADAL" clId="{E2AEAD66-DF4F-154D-8F90-41DD2F205E3A}" dt="2024-06-17T13:23:54.338" v="3440" actId="2696"/>
        <pc:sldMkLst>
          <pc:docMk/>
          <pc:sldMk cId="2406352097" sldId="646"/>
        </pc:sldMkLst>
      </pc:sldChg>
      <pc:sldChg chg="addSp delSp modSp add mod modNotesTx">
        <pc:chgData name="Olivia BONELLI" userId="c95373b0-a437-46cd-9934-7adf4e9dbf31" providerId="ADAL" clId="{E2AEAD66-DF4F-154D-8F90-41DD2F205E3A}" dt="2024-06-18T13:11:35.506" v="5094" actId="20577"/>
        <pc:sldMkLst>
          <pc:docMk/>
          <pc:sldMk cId="3508753403" sldId="647"/>
        </pc:sldMkLst>
        <pc:spChg chg="add mod">
          <ac:chgData name="Olivia BONELLI" userId="c95373b0-a437-46cd-9934-7adf4e9dbf31" providerId="ADAL" clId="{E2AEAD66-DF4F-154D-8F90-41DD2F205E3A}" dt="2024-06-18T12:53:31.438" v="4939" actId="1037"/>
          <ac:spMkLst>
            <pc:docMk/>
            <pc:sldMk cId="3508753403" sldId="647"/>
            <ac:spMk id="2" creationId="{BB4CBA41-B206-C8B3-8770-8A7F5201F067}"/>
          </ac:spMkLst>
        </pc:spChg>
        <pc:spChg chg="mod">
          <ac:chgData name="Olivia BONELLI" userId="c95373b0-a437-46cd-9934-7adf4e9dbf31" providerId="ADAL" clId="{E2AEAD66-DF4F-154D-8F90-41DD2F205E3A}" dt="2024-06-18T12:53:51.469" v="4949" actId="2711"/>
          <ac:spMkLst>
            <pc:docMk/>
            <pc:sldMk cId="3508753403" sldId="647"/>
            <ac:spMk id="3" creationId="{7CC1E0F7-24E6-5CE0-8CE9-88B5A21D3BA9}"/>
          </ac:spMkLst>
        </pc:spChg>
        <pc:spChg chg="add del mod">
          <ac:chgData name="Olivia BONELLI" userId="c95373b0-a437-46cd-9934-7adf4e9dbf31" providerId="ADAL" clId="{E2AEAD66-DF4F-154D-8F90-41DD2F205E3A}" dt="2024-06-18T12:51:32.783" v="4885" actId="478"/>
          <ac:spMkLst>
            <pc:docMk/>
            <pc:sldMk cId="3508753403" sldId="647"/>
            <ac:spMk id="5" creationId="{C6AA68E2-7EF9-F015-4B13-DE28D16FC927}"/>
          </ac:spMkLst>
        </pc:spChg>
        <pc:spChg chg="add del">
          <ac:chgData name="Olivia BONELLI" userId="c95373b0-a437-46cd-9934-7adf4e9dbf31" providerId="ADAL" clId="{E2AEAD66-DF4F-154D-8F90-41DD2F205E3A}" dt="2024-06-18T12:51:34.371" v="4886" actId="478"/>
          <ac:spMkLst>
            <pc:docMk/>
            <pc:sldMk cId="3508753403" sldId="647"/>
            <ac:spMk id="7" creationId="{A9BFDCA5-F8C0-5DAB-19E9-D7CB36270FE2}"/>
          </ac:spMkLst>
        </pc:spChg>
        <pc:spChg chg="add del mod">
          <ac:chgData name="Olivia BONELLI" userId="c95373b0-a437-46cd-9934-7adf4e9dbf31" providerId="ADAL" clId="{E2AEAD66-DF4F-154D-8F90-41DD2F205E3A}" dt="2024-06-18T12:52:28.881" v="4915" actId="478"/>
          <ac:spMkLst>
            <pc:docMk/>
            <pc:sldMk cId="3508753403" sldId="647"/>
            <ac:spMk id="39" creationId="{FF1A28D7-E573-C8DB-E2D6-CDA0543AFC76}"/>
          </ac:spMkLst>
        </pc:spChg>
        <pc:picChg chg="mod">
          <ac:chgData name="Olivia BONELLI" userId="c95373b0-a437-46cd-9934-7adf4e9dbf31" providerId="ADAL" clId="{E2AEAD66-DF4F-154D-8F90-41DD2F205E3A}" dt="2024-06-18T12:55:05.091" v="5018" actId="1076"/>
          <ac:picMkLst>
            <pc:docMk/>
            <pc:sldMk cId="3508753403" sldId="647"/>
            <ac:picMk id="4" creationId="{B0FBB316-883B-4D3C-7E21-5319E509FE2F}"/>
          </ac:picMkLst>
        </pc:picChg>
      </pc:sldChg>
      <pc:sldChg chg="del">
        <pc:chgData name="Olivia BONELLI" userId="c95373b0-a437-46cd-9934-7adf4e9dbf31" providerId="ADAL" clId="{E2AEAD66-DF4F-154D-8F90-41DD2F205E3A}" dt="2024-06-18T12:50:21.878" v="4864" actId="2696"/>
        <pc:sldMkLst>
          <pc:docMk/>
          <pc:sldMk cId="3962445397" sldId="647"/>
        </pc:sldMkLst>
      </pc:sldChg>
      <pc:sldChg chg="modSp mod">
        <pc:chgData name="Olivia BONELLI" userId="c95373b0-a437-46cd-9934-7adf4e9dbf31" providerId="ADAL" clId="{E2AEAD66-DF4F-154D-8F90-41DD2F205E3A}" dt="2024-06-18T12:57:52.114" v="5053" actId="207"/>
        <pc:sldMkLst>
          <pc:docMk/>
          <pc:sldMk cId="96181820" sldId="648"/>
        </pc:sldMkLst>
        <pc:spChg chg="mod">
          <ac:chgData name="Olivia BONELLI" userId="c95373b0-a437-46cd-9934-7adf4e9dbf31" providerId="ADAL" clId="{E2AEAD66-DF4F-154D-8F90-41DD2F205E3A}" dt="2024-06-17T12:55:38.589" v="2646" actId="20577"/>
          <ac:spMkLst>
            <pc:docMk/>
            <pc:sldMk cId="96181820" sldId="648"/>
            <ac:spMk id="7" creationId="{E3D1D1CF-06A6-3BE9-DEF8-1EDDCBBB5A74}"/>
          </ac:spMkLst>
        </pc:spChg>
        <pc:spChg chg="mod">
          <ac:chgData name="Olivia BONELLI" userId="c95373b0-a437-46cd-9934-7adf4e9dbf31" providerId="ADAL" clId="{E2AEAD66-DF4F-154D-8F90-41DD2F205E3A}" dt="2024-06-18T12:57:52.114" v="5053" actId="207"/>
          <ac:spMkLst>
            <pc:docMk/>
            <pc:sldMk cId="96181820" sldId="648"/>
            <ac:spMk id="33" creationId="{94A2B953-4B8C-9912-5301-9C329419F299}"/>
          </ac:spMkLst>
        </pc:spChg>
        <pc:grpChg chg="mod">
          <ac:chgData name="Olivia BONELLI" userId="c95373b0-a437-46cd-9934-7adf4e9dbf31" providerId="ADAL" clId="{E2AEAD66-DF4F-154D-8F90-41DD2F205E3A}" dt="2024-06-17T12:55:24.603" v="2638" actId="14100"/>
          <ac:grpSpMkLst>
            <pc:docMk/>
            <pc:sldMk cId="96181820" sldId="648"/>
            <ac:grpSpMk id="36" creationId="{697623D4-8F19-8D42-BE17-3CFFB9D20655}"/>
          </ac:grpSpMkLst>
        </pc:grpChg>
        <pc:graphicFrameChg chg="modGraphic">
          <ac:chgData name="Olivia BONELLI" userId="c95373b0-a437-46cd-9934-7adf4e9dbf31" providerId="ADAL" clId="{E2AEAD66-DF4F-154D-8F90-41DD2F205E3A}" dt="2024-06-18T12:46:10.972" v="4793" actId="207"/>
          <ac:graphicFrameMkLst>
            <pc:docMk/>
            <pc:sldMk cId="96181820" sldId="648"/>
            <ac:graphicFrameMk id="31" creationId="{BBF1540D-40DC-1C75-EC70-54A11CB2C05E}"/>
          </ac:graphicFrameMkLst>
        </pc:graphicFrameChg>
        <pc:graphicFrameChg chg="mod modGraphic">
          <ac:chgData name="Olivia BONELLI" userId="c95373b0-a437-46cd-9934-7adf4e9dbf31" providerId="ADAL" clId="{E2AEAD66-DF4F-154D-8F90-41DD2F205E3A}" dt="2024-06-18T12:46:18.038" v="4794" actId="207"/>
          <ac:graphicFrameMkLst>
            <pc:docMk/>
            <pc:sldMk cId="96181820" sldId="648"/>
            <ac:graphicFrameMk id="34" creationId="{8E64936D-75CF-6A72-D2D9-5AC9C89A3C27}"/>
          </ac:graphicFrameMkLst>
        </pc:graphicFrameChg>
      </pc:sldChg>
      <pc:sldChg chg="add del">
        <pc:chgData name="Olivia BONELLI" userId="c95373b0-a437-46cd-9934-7adf4e9dbf31" providerId="ADAL" clId="{E2AEAD66-DF4F-154D-8F90-41DD2F205E3A}" dt="2024-06-18T11:34:18.987" v="3933" actId="2696"/>
        <pc:sldMkLst>
          <pc:docMk/>
          <pc:sldMk cId="146034518" sldId="649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2987796418" sldId="649"/>
        </pc:sldMkLst>
      </pc:sldChg>
      <pc:sldChg chg="add del">
        <pc:chgData name="Olivia BONELLI" userId="c95373b0-a437-46cd-9934-7adf4e9dbf31" providerId="ADAL" clId="{E2AEAD66-DF4F-154D-8F90-41DD2F205E3A}" dt="2024-06-18T12:49:46.818" v="4858" actId="2696"/>
        <pc:sldMkLst>
          <pc:docMk/>
          <pc:sldMk cId="3861892851" sldId="12708"/>
        </pc:sldMkLst>
      </pc:sldChg>
      <pc:sldChg chg="addSp delSp modSp mod ord">
        <pc:chgData name="Olivia BONELLI" userId="c95373b0-a437-46cd-9934-7adf4e9dbf31" providerId="ADAL" clId="{E2AEAD66-DF4F-154D-8F90-41DD2F205E3A}" dt="2024-06-17T10:28:37.038" v="1400" actId="478"/>
        <pc:sldMkLst>
          <pc:docMk/>
          <pc:sldMk cId="2217474854" sldId="12710"/>
        </pc:sldMkLst>
        <pc:spChg chg="mod">
          <ac:chgData name="Olivia BONELLI" userId="c95373b0-a437-46cd-9934-7adf4e9dbf31" providerId="ADAL" clId="{E2AEAD66-DF4F-154D-8F90-41DD2F205E3A}" dt="2024-06-17T10:21:12.826" v="1352" actId="20577"/>
          <ac:spMkLst>
            <pc:docMk/>
            <pc:sldMk cId="2217474854" sldId="12710"/>
            <ac:spMk id="9" creationId="{1AB6C630-8C14-BB7E-C1DE-78A508F7BAAF}"/>
          </ac:spMkLst>
        </pc:spChg>
        <pc:picChg chg="del">
          <ac:chgData name="Olivia BONELLI" userId="c95373b0-a437-46cd-9934-7adf4e9dbf31" providerId="ADAL" clId="{E2AEAD66-DF4F-154D-8F90-41DD2F205E3A}" dt="2024-06-17T10:26:53.068" v="1359" actId="478"/>
          <ac:picMkLst>
            <pc:docMk/>
            <pc:sldMk cId="2217474854" sldId="12710"/>
            <ac:picMk id="3" creationId="{28ECE76E-CEAA-3952-BB4A-CE3A055FD6D7}"/>
          </ac:picMkLst>
        </pc:picChg>
        <pc:picChg chg="add del mod">
          <ac:chgData name="Olivia BONELLI" userId="c95373b0-a437-46cd-9934-7adf4e9dbf31" providerId="ADAL" clId="{E2AEAD66-DF4F-154D-8F90-41DD2F205E3A}" dt="2024-06-17T10:27:09.109" v="1389" actId="21"/>
          <ac:picMkLst>
            <pc:docMk/>
            <pc:sldMk cId="2217474854" sldId="12710"/>
            <ac:picMk id="4" creationId="{6145A3BE-C2B7-FF1B-3C5B-0A3BD9F8EF99}"/>
          </ac:picMkLst>
        </pc:picChg>
        <pc:picChg chg="add mod">
          <ac:chgData name="Olivia BONELLI" userId="c95373b0-a437-46cd-9934-7adf4e9dbf31" providerId="ADAL" clId="{E2AEAD66-DF4F-154D-8F90-41DD2F205E3A}" dt="2024-06-17T10:27:31.061" v="1396" actId="1035"/>
          <ac:picMkLst>
            <pc:docMk/>
            <pc:sldMk cId="2217474854" sldId="12710"/>
            <ac:picMk id="6" creationId="{12275365-69ED-4F81-8E4E-EFC02284E3A0}"/>
          </ac:picMkLst>
        </pc:picChg>
        <pc:picChg chg="add del mod">
          <ac:chgData name="Olivia BONELLI" userId="c95373b0-a437-46cd-9934-7adf4e9dbf31" providerId="ADAL" clId="{E2AEAD66-DF4F-154D-8F90-41DD2F205E3A}" dt="2024-06-17T10:28:37.038" v="1400" actId="478"/>
          <ac:picMkLst>
            <pc:docMk/>
            <pc:sldMk cId="2217474854" sldId="12710"/>
            <ac:picMk id="8" creationId="{89E06EA1-AE4F-A4FF-D5D6-2F2D15B795A4}"/>
          </ac:picMkLst>
        </pc:picChg>
      </pc:sldChg>
      <pc:sldChg chg="del">
        <pc:chgData name="Olivia BONELLI" userId="c95373b0-a437-46cd-9934-7adf4e9dbf31" providerId="ADAL" clId="{E2AEAD66-DF4F-154D-8F90-41DD2F205E3A}" dt="2024-06-17T13:23:53.561" v="3439" actId="2696"/>
        <pc:sldMkLst>
          <pc:docMk/>
          <pc:sldMk cId="3086711409" sldId="12712"/>
        </pc:sldMkLst>
      </pc:sldChg>
      <pc:sldChg chg="addSp delSp modSp add mod">
        <pc:chgData name="Olivia BONELLI" userId="c95373b0-a437-46cd-9934-7adf4e9dbf31" providerId="ADAL" clId="{E2AEAD66-DF4F-154D-8F90-41DD2F205E3A}" dt="2024-06-18T12:03:17.879" v="4360" actId="20577"/>
        <pc:sldMkLst>
          <pc:docMk/>
          <pc:sldMk cId="773371547" sldId="12713"/>
        </pc:sldMkLst>
        <pc:spChg chg="mod">
          <ac:chgData name="Olivia BONELLI" userId="c95373b0-a437-46cd-9934-7adf4e9dbf31" providerId="ADAL" clId="{E2AEAD66-DF4F-154D-8F90-41DD2F205E3A}" dt="2024-06-18T12:03:17.879" v="4360" actId="20577"/>
          <ac:spMkLst>
            <pc:docMk/>
            <pc:sldMk cId="773371547" sldId="12713"/>
            <ac:spMk id="9" creationId="{0901BDBD-7C6A-9079-A529-A1D7AA4ACD0D}"/>
          </ac:spMkLst>
        </pc:spChg>
        <pc:picChg chg="del">
          <ac:chgData name="Olivia BONELLI" userId="c95373b0-a437-46cd-9934-7adf4e9dbf31" providerId="ADAL" clId="{E2AEAD66-DF4F-154D-8F90-41DD2F205E3A}" dt="2024-06-18T12:02:59.443" v="4331" actId="478"/>
          <ac:picMkLst>
            <pc:docMk/>
            <pc:sldMk cId="773371547" sldId="12713"/>
            <ac:picMk id="3" creationId="{B935426B-3BC7-0A16-0364-C1FEBD2A1795}"/>
          </ac:picMkLst>
        </pc:picChg>
        <pc:picChg chg="add mod">
          <ac:chgData name="Olivia BONELLI" userId="c95373b0-a437-46cd-9934-7adf4e9dbf31" providerId="ADAL" clId="{E2AEAD66-DF4F-154D-8F90-41DD2F205E3A}" dt="2024-06-18T12:03:04.429" v="4353" actId="1035"/>
          <ac:picMkLst>
            <pc:docMk/>
            <pc:sldMk cId="773371547" sldId="12713"/>
            <ac:picMk id="4" creationId="{DBCD1325-C526-495C-D7B0-F345F7750D4A}"/>
          </ac:picMkLst>
        </pc:picChg>
      </pc:sldChg>
      <pc:sldChg chg="del">
        <pc:chgData name="Olivia BONELLI" userId="c95373b0-a437-46cd-9934-7adf4e9dbf31" providerId="ADAL" clId="{E2AEAD66-DF4F-154D-8F90-41DD2F205E3A}" dt="2024-06-18T12:01:53.195" v="4326" actId="2696"/>
        <pc:sldMkLst>
          <pc:docMk/>
          <pc:sldMk cId="3381960425" sldId="12713"/>
        </pc:sldMkLst>
      </pc:sldChg>
      <pc:sldChg chg="del">
        <pc:chgData name="Olivia BONELLI" userId="c95373b0-a437-46cd-9934-7adf4e9dbf31" providerId="ADAL" clId="{E2AEAD66-DF4F-154D-8F90-41DD2F205E3A}" dt="2024-06-17T13:00:00.753" v="2650" actId="2696"/>
        <pc:sldMkLst>
          <pc:docMk/>
          <pc:sldMk cId="1619818551" sldId="12714"/>
        </pc:sldMkLst>
      </pc:sldChg>
      <pc:sldChg chg="del">
        <pc:chgData name="Olivia BONELLI" userId="c95373b0-a437-46cd-9934-7adf4e9dbf31" providerId="ADAL" clId="{E2AEAD66-DF4F-154D-8F90-41DD2F205E3A}" dt="2024-06-17T13:00:00.762" v="2651" actId="2696"/>
        <pc:sldMkLst>
          <pc:docMk/>
          <pc:sldMk cId="947698031" sldId="12715"/>
        </pc:sldMkLst>
      </pc:sldChg>
      <pc:sldChg chg="del">
        <pc:chgData name="Olivia BONELLI" userId="c95373b0-a437-46cd-9934-7adf4e9dbf31" providerId="ADAL" clId="{E2AEAD66-DF4F-154D-8F90-41DD2F205E3A}" dt="2024-06-18T12:48:50.286" v="4852" actId="2696"/>
        <pc:sldMkLst>
          <pc:docMk/>
          <pc:sldMk cId="4170635291" sldId="12716"/>
        </pc:sldMkLst>
      </pc:sldChg>
      <pc:sldChg chg="add del">
        <pc:chgData name="Olivia BONELLI" userId="c95373b0-a437-46cd-9934-7adf4e9dbf31" providerId="ADAL" clId="{E2AEAD66-DF4F-154D-8F90-41DD2F205E3A}" dt="2024-06-18T12:49:17.776" v="4857" actId="2696"/>
        <pc:sldMkLst>
          <pc:docMk/>
          <pc:sldMk cId="1174756599" sldId="12717"/>
        </pc:sldMkLst>
      </pc:sldChg>
      <pc:sldChg chg="del">
        <pc:chgData name="Olivia BONELLI" userId="c95373b0-a437-46cd-9934-7adf4e9dbf31" providerId="ADAL" clId="{E2AEAD66-DF4F-154D-8F90-41DD2F205E3A}" dt="2024-06-18T12:42:21.114" v="4747" actId="2696"/>
        <pc:sldMkLst>
          <pc:docMk/>
          <pc:sldMk cId="3228687463" sldId="12718"/>
        </pc:sldMkLst>
      </pc:sldChg>
      <pc:sldChg chg="del">
        <pc:chgData name="Olivia BONELLI" userId="c95373b0-a437-46cd-9934-7adf4e9dbf31" providerId="ADAL" clId="{E2AEAD66-DF4F-154D-8F90-41DD2F205E3A}" dt="2024-06-18T12:49:58.406" v="4861" actId="2696"/>
        <pc:sldMkLst>
          <pc:docMk/>
          <pc:sldMk cId="800642420" sldId="12721"/>
        </pc:sldMkLst>
      </pc:sldChg>
      <pc:sldChg chg="del">
        <pc:chgData name="Olivia BONELLI" userId="c95373b0-a437-46cd-9934-7adf4e9dbf31" providerId="ADAL" clId="{E2AEAD66-DF4F-154D-8F90-41DD2F205E3A}" dt="2024-06-17T10:03:44.065" v="1095" actId="2696"/>
        <pc:sldMkLst>
          <pc:docMk/>
          <pc:sldMk cId="1793977887" sldId="12723"/>
        </pc:sldMkLst>
      </pc:sldChg>
      <pc:sldChg chg="del mod modShow">
        <pc:chgData name="Olivia BONELLI" userId="c95373b0-a437-46cd-9934-7adf4e9dbf31" providerId="ADAL" clId="{E2AEAD66-DF4F-154D-8F90-41DD2F205E3A}" dt="2024-06-18T13:12:35.116" v="5095" actId="2696"/>
        <pc:sldMkLst>
          <pc:docMk/>
          <pc:sldMk cId="1439431683" sldId="12724"/>
        </pc:sldMkLst>
      </pc:sldChg>
      <pc:sldChg chg="addSp delSp modSp mod ord">
        <pc:chgData name="Olivia BONELLI" userId="c95373b0-a437-46cd-9934-7adf4e9dbf31" providerId="ADAL" clId="{E2AEAD66-DF4F-154D-8F90-41DD2F205E3A}" dt="2024-06-18T11:50:06.398" v="4171" actId="1076"/>
        <pc:sldMkLst>
          <pc:docMk/>
          <pc:sldMk cId="2058041273" sldId="12725"/>
        </pc:sldMkLst>
        <pc:spChg chg="del mod">
          <ac:chgData name="Olivia BONELLI" userId="c95373b0-a437-46cd-9934-7adf4e9dbf31" providerId="ADAL" clId="{E2AEAD66-DF4F-154D-8F90-41DD2F205E3A}" dt="2024-06-18T11:40:55.348" v="4111"/>
          <ac:spMkLst>
            <pc:docMk/>
            <pc:sldMk cId="2058041273" sldId="12725"/>
            <ac:spMk id="2" creationId="{743BD455-770C-F230-FB1B-27927ED40C29}"/>
          </ac:spMkLst>
        </pc:spChg>
        <pc:spChg chg="del">
          <ac:chgData name="Olivia BONELLI" userId="c95373b0-a437-46cd-9934-7adf4e9dbf31" providerId="ADAL" clId="{E2AEAD66-DF4F-154D-8F90-41DD2F205E3A}" dt="2024-06-18T11:41:02.144" v="4113" actId="478"/>
          <ac:spMkLst>
            <pc:docMk/>
            <pc:sldMk cId="2058041273" sldId="12725"/>
            <ac:spMk id="4" creationId="{CBB81479-66F6-220B-06C9-6B58CBFC336A}"/>
          </ac:spMkLst>
        </pc:spChg>
        <pc:spChg chg="del">
          <ac:chgData name="Olivia BONELLI" userId="c95373b0-a437-46cd-9934-7adf4e9dbf31" providerId="ADAL" clId="{E2AEAD66-DF4F-154D-8F90-41DD2F205E3A}" dt="2024-06-18T11:41:02.906" v="4114" actId="478"/>
          <ac:spMkLst>
            <pc:docMk/>
            <pc:sldMk cId="2058041273" sldId="12725"/>
            <ac:spMk id="5" creationId="{EF60BA67-1F63-DFC3-3DB3-63B5996ABADD}"/>
          </ac:spMkLst>
        </pc:spChg>
        <pc:spChg chg="del">
          <ac:chgData name="Olivia BONELLI" userId="c95373b0-a437-46cd-9934-7adf4e9dbf31" providerId="ADAL" clId="{E2AEAD66-DF4F-154D-8F90-41DD2F205E3A}" dt="2024-06-18T11:40:58.301" v="4112" actId="478"/>
          <ac:spMkLst>
            <pc:docMk/>
            <pc:sldMk cId="2058041273" sldId="12725"/>
            <ac:spMk id="6" creationId="{F6DEA234-40EA-14D2-FF11-E7E214824EA5}"/>
          </ac:spMkLst>
        </pc:spChg>
        <pc:spChg chg="del">
          <ac:chgData name="Olivia BONELLI" userId="c95373b0-a437-46cd-9934-7adf4e9dbf31" providerId="ADAL" clId="{E2AEAD66-DF4F-154D-8F90-41DD2F205E3A}" dt="2024-06-18T11:40:54.778" v="4109" actId="478"/>
          <ac:spMkLst>
            <pc:docMk/>
            <pc:sldMk cId="2058041273" sldId="12725"/>
            <ac:spMk id="9" creationId="{13CFB3BD-D273-A372-A759-431FF894101B}"/>
          </ac:spMkLst>
        </pc:spChg>
        <pc:graphicFrameChg chg="add mod modGraphic">
          <ac:chgData name="Olivia BONELLI" userId="c95373b0-a437-46cd-9934-7adf4e9dbf31" providerId="ADAL" clId="{E2AEAD66-DF4F-154D-8F90-41DD2F205E3A}" dt="2024-06-18T11:49:57.365" v="4169" actId="1076"/>
          <ac:graphicFrameMkLst>
            <pc:docMk/>
            <pc:sldMk cId="2058041273" sldId="12725"/>
            <ac:graphicFrameMk id="3" creationId="{782A5ACD-60FB-2B16-A96F-F1B9D83A259D}"/>
          </ac:graphicFrameMkLst>
        </pc:graphicFrameChg>
        <pc:picChg chg="del">
          <ac:chgData name="Olivia BONELLI" userId="c95373b0-a437-46cd-9934-7adf4e9dbf31" providerId="ADAL" clId="{E2AEAD66-DF4F-154D-8F90-41DD2F205E3A}" dt="2024-06-18T11:40:52.478" v="4108" actId="478"/>
          <ac:picMkLst>
            <pc:docMk/>
            <pc:sldMk cId="2058041273" sldId="12725"/>
            <ac:picMk id="8" creationId="{6DCFECF2-715C-2E86-830D-2AACF003D227}"/>
          </ac:picMkLst>
        </pc:picChg>
        <pc:picChg chg="add mod">
          <ac:chgData name="Olivia BONELLI" userId="c95373b0-a437-46cd-9934-7adf4e9dbf31" providerId="ADAL" clId="{E2AEAD66-DF4F-154D-8F90-41DD2F205E3A}" dt="2024-06-18T11:50:06.398" v="4171" actId="1076"/>
          <ac:picMkLst>
            <pc:docMk/>
            <pc:sldMk cId="2058041273" sldId="12725"/>
            <ac:picMk id="11" creationId="{396EDB82-726B-5E7A-5F2D-9BCCEA1D75F7}"/>
          </ac:picMkLst>
        </pc:picChg>
      </pc:sldChg>
      <pc:sldChg chg="delSp modSp mod ord">
        <pc:chgData name="Olivia BONELLI" userId="c95373b0-a437-46cd-9934-7adf4e9dbf31" providerId="ADAL" clId="{E2AEAD66-DF4F-154D-8F90-41DD2F205E3A}" dt="2024-06-18T11:50:54.709" v="4172" actId="20578"/>
        <pc:sldMkLst>
          <pc:docMk/>
          <pc:sldMk cId="3480991554" sldId="12727"/>
        </pc:sldMkLst>
        <pc:spChg chg="del">
          <ac:chgData name="Olivia BONELLI" userId="c95373b0-a437-46cd-9934-7adf4e9dbf31" providerId="ADAL" clId="{E2AEAD66-DF4F-154D-8F90-41DD2F205E3A}" dt="2024-06-18T11:45:28.704" v="4162" actId="478"/>
          <ac:spMkLst>
            <pc:docMk/>
            <pc:sldMk cId="3480991554" sldId="12727"/>
            <ac:spMk id="2" creationId="{B4C290E2-57C3-1663-5266-32F586FA8781}"/>
          </ac:spMkLst>
        </pc:spChg>
        <pc:spChg chg="mod">
          <ac:chgData name="Olivia BONELLI" userId="c95373b0-a437-46cd-9934-7adf4e9dbf31" providerId="ADAL" clId="{E2AEAD66-DF4F-154D-8F90-41DD2F205E3A}" dt="2024-06-18T11:45:39.702" v="4164" actId="1076"/>
          <ac:spMkLst>
            <pc:docMk/>
            <pc:sldMk cId="3480991554" sldId="12727"/>
            <ac:spMk id="5" creationId="{B5FBBA6A-A241-7B51-42A1-47D9F5BB2AE4}"/>
          </ac:spMkLst>
        </pc:spChg>
        <pc:spChg chg="mod">
          <ac:chgData name="Olivia BONELLI" userId="c95373b0-a437-46cd-9934-7adf4e9dbf31" providerId="ADAL" clId="{E2AEAD66-DF4F-154D-8F90-41DD2F205E3A}" dt="2024-06-18T11:45:35.543" v="4163" actId="1076"/>
          <ac:spMkLst>
            <pc:docMk/>
            <pc:sldMk cId="3480991554" sldId="12727"/>
            <ac:spMk id="7" creationId="{0BA0BF52-2608-AAE6-966B-7952CC8E9BC2}"/>
          </ac:spMkLst>
        </pc:spChg>
        <pc:picChg chg="mod">
          <ac:chgData name="Olivia BONELLI" userId="c95373b0-a437-46cd-9934-7adf4e9dbf31" providerId="ADAL" clId="{E2AEAD66-DF4F-154D-8F90-41DD2F205E3A}" dt="2024-06-18T11:45:35.543" v="4163" actId="1076"/>
          <ac:picMkLst>
            <pc:docMk/>
            <pc:sldMk cId="3480991554" sldId="12727"/>
            <ac:picMk id="3" creationId="{79ADC272-C840-9893-30DE-0E5C5659BD6F}"/>
          </ac:picMkLst>
        </pc:picChg>
        <pc:picChg chg="mod">
          <ac:chgData name="Olivia BONELLI" userId="c95373b0-a437-46cd-9934-7adf4e9dbf31" providerId="ADAL" clId="{E2AEAD66-DF4F-154D-8F90-41DD2F205E3A}" dt="2024-06-18T11:45:39.702" v="4164" actId="1076"/>
          <ac:picMkLst>
            <pc:docMk/>
            <pc:sldMk cId="3480991554" sldId="12727"/>
            <ac:picMk id="6" creationId="{14B1C10E-0B6D-8464-B99A-291C6A9777A9}"/>
          </ac:picMkLst>
        </pc:picChg>
      </pc:sldChg>
      <pc:sldChg chg="add del">
        <pc:chgData name="Olivia BONELLI" userId="c95373b0-a437-46cd-9934-7adf4e9dbf31" providerId="ADAL" clId="{E2AEAD66-DF4F-154D-8F90-41DD2F205E3A}" dt="2024-06-18T11:34:18.999" v="3934" actId="2696"/>
        <pc:sldMkLst>
          <pc:docMk/>
          <pc:sldMk cId="2346669810" sldId="12730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038449091" sldId="12730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1239808161" sldId="12732"/>
        </pc:sldMkLst>
      </pc:sldChg>
      <pc:sldChg chg="add del">
        <pc:chgData name="Olivia BONELLI" userId="c95373b0-a437-46cd-9934-7adf4e9dbf31" providerId="ADAL" clId="{E2AEAD66-DF4F-154D-8F90-41DD2F205E3A}" dt="2024-06-18T11:34:18.952" v="3930" actId="2696"/>
        <pc:sldMkLst>
          <pc:docMk/>
          <pc:sldMk cId="1561881090" sldId="12732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98854721" sldId="12733"/>
        </pc:sldMkLst>
      </pc:sldChg>
      <pc:sldChg chg="add del">
        <pc:chgData name="Olivia BONELLI" userId="c95373b0-a437-46cd-9934-7adf4e9dbf31" providerId="ADAL" clId="{E2AEAD66-DF4F-154D-8F90-41DD2F205E3A}" dt="2024-06-18T11:34:18.961" v="3931" actId="2696"/>
        <pc:sldMkLst>
          <pc:docMk/>
          <pc:sldMk cId="911639343" sldId="12733"/>
        </pc:sldMkLst>
      </pc:sldChg>
      <pc:sldChg chg="del">
        <pc:chgData name="Olivia BONELLI" userId="c95373b0-a437-46cd-9934-7adf4e9dbf31" providerId="ADAL" clId="{E2AEAD66-DF4F-154D-8F90-41DD2F205E3A}" dt="2024-06-18T13:14:20.989" v="5104" actId="2696"/>
        <pc:sldMkLst>
          <pc:docMk/>
          <pc:sldMk cId="1963056671" sldId="12735"/>
        </pc:sldMkLst>
      </pc:sldChg>
      <pc:sldChg chg="del">
        <pc:chgData name="Olivia BONELLI" userId="c95373b0-a437-46cd-9934-7adf4e9dbf31" providerId="ADAL" clId="{E2AEAD66-DF4F-154D-8F90-41DD2F205E3A}" dt="2024-06-17T13:24:17.962" v="3444" actId="2696"/>
        <pc:sldMkLst>
          <pc:docMk/>
          <pc:sldMk cId="3254545260" sldId="12736"/>
        </pc:sldMkLst>
      </pc:sldChg>
      <pc:sldChg chg="del">
        <pc:chgData name="Olivia BONELLI" userId="c95373b0-a437-46cd-9934-7adf4e9dbf31" providerId="ADAL" clId="{E2AEAD66-DF4F-154D-8F90-41DD2F205E3A}" dt="2024-06-17T13:24:14.851" v="3442" actId="2696"/>
        <pc:sldMkLst>
          <pc:docMk/>
          <pc:sldMk cId="5301019" sldId="12737"/>
        </pc:sldMkLst>
      </pc:sldChg>
      <pc:sldChg chg="del">
        <pc:chgData name="Olivia BONELLI" userId="c95373b0-a437-46cd-9934-7adf4e9dbf31" providerId="ADAL" clId="{E2AEAD66-DF4F-154D-8F90-41DD2F205E3A}" dt="2024-06-17T13:00:02.777" v="2652" actId="2696"/>
        <pc:sldMkLst>
          <pc:docMk/>
          <pc:sldMk cId="3946844625" sldId="12739"/>
        </pc:sldMkLst>
      </pc:sldChg>
      <pc:sldChg chg="del">
        <pc:chgData name="Olivia BONELLI" userId="c95373b0-a437-46cd-9934-7adf4e9dbf31" providerId="ADAL" clId="{E2AEAD66-DF4F-154D-8F90-41DD2F205E3A}" dt="2024-06-17T09:14:24.021" v="11" actId="2696"/>
        <pc:sldMkLst>
          <pc:docMk/>
          <pc:sldMk cId="4136137049" sldId="12740"/>
        </pc:sldMkLst>
      </pc:sldChg>
      <pc:sldChg chg="add del">
        <pc:chgData name="Olivia BONELLI" userId="c95373b0-a437-46cd-9934-7adf4e9dbf31" providerId="ADAL" clId="{E2AEAD66-DF4F-154D-8F90-41DD2F205E3A}" dt="2024-06-18T12:04:14.781" v="4362" actId="2696"/>
        <pc:sldMkLst>
          <pc:docMk/>
          <pc:sldMk cId="1160106550" sldId="12741"/>
        </pc:sldMkLst>
      </pc:sldChg>
      <pc:sldChg chg="del">
        <pc:chgData name="Olivia BONELLI" userId="c95373b0-a437-46cd-9934-7adf4e9dbf31" providerId="ADAL" clId="{E2AEAD66-DF4F-154D-8F90-41DD2F205E3A}" dt="2024-06-18T12:01:53.195" v="4326" actId="2696"/>
        <pc:sldMkLst>
          <pc:docMk/>
          <pc:sldMk cId="2588216575" sldId="12741"/>
        </pc:sldMkLst>
      </pc:sldChg>
      <pc:sldChg chg="del ord">
        <pc:chgData name="Olivia BONELLI" userId="c95373b0-a437-46cd-9934-7adf4e9dbf31" providerId="ADAL" clId="{E2AEAD66-DF4F-154D-8F90-41DD2F205E3A}" dt="2024-06-18T12:00:07.597" v="4324" actId="2696"/>
        <pc:sldMkLst>
          <pc:docMk/>
          <pc:sldMk cId="3573713679" sldId="12742"/>
        </pc:sldMkLst>
      </pc:sldChg>
      <pc:sldChg chg="del ord">
        <pc:chgData name="Olivia BONELLI" userId="c95373b0-a437-46cd-9934-7adf4e9dbf31" providerId="ADAL" clId="{E2AEAD66-DF4F-154D-8F90-41DD2F205E3A}" dt="2024-06-18T11:44:48.743" v="4161" actId="2696"/>
        <pc:sldMkLst>
          <pc:docMk/>
          <pc:sldMk cId="2511662332" sldId="12743"/>
        </pc:sldMkLst>
      </pc:sldChg>
      <pc:sldChg chg="del">
        <pc:chgData name="Olivia BONELLI" userId="c95373b0-a437-46cd-9934-7adf4e9dbf31" providerId="ADAL" clId="{E2AEAD66-DF4F-154D-8F90-41DD2F205E3A}" dt="2024-06-18T12:57:26.273" v="5052" actId="2696"/>
        <pc:sldMkLst>
          <pc:docMk/>
          <pc:sldMk cId="3971969056" sldId="12744"/>
        </pc:sldMkLst>
      </pc:sldChg>
      <pc:sldChg chg="addSp delSp modSp del mod modClrScheme chgLayout">
        <pc:chgData name="Olivia BONELLI" userId="c95373b0-a437-46cd-9934-7adf4e9dbf31" providerId="ADAL" clId="{E2AEAD66-DF4F-154D-8F90-41DD2F205E3A}" dt="2024-06-18T13:14:19.356" v="5103" actId="2696"/>
        <pc:sldMkLst>
          <pc:docMk/>
          <pc:sldMk cId="981091737" sldId="12746"/>
        </pc:sldMkLst>
        <pc:spChg chg="add del mod ord">
          <ac:chgData name="Olivia BONELLI" userId="c95373b0-a437-46cd-9934-7adf4e9dbf31" providerId="ADAL" clId="{E2AEAD66-DF4F-154D-8F90-41DD2F205E3A}" dt="2024-06-18T13:14:15.915" v="5102" actId="700"/>
          <ac:spMkLst>
            <pc:docMk/>
            <pc:sldMk cId="981091737" sldId="12746"/>
            <ac:spMk id="3" creationId="{3531B85D-23FC-2FB8-B88D-499852F2E173}"/>
          </ac:spMkLst>
        </pc:spChg>
        <pc:spChg chg="add del mod ord">
          <ac:chgData name="Olivia BONELLI" userId="c95373b0-a437-46cd-9934-7adf4e9dbf31" providerId="ADAL" clId="{E2AEAD66-DF4F-154D-8F90-41DD2F205E3A}" dt="2024-06-18T13:14:15.915" v="5102" actId="700"/>
          <ac:spMkLst>
            <pc:docMk/>
            <pc:sldMk cId="981091737" sldId="12746"/>
            <ac:spMk id="4" creationId="{520F1958-50A6-62DC-32E9-6467F430FEE3}"/>
          </ac:spMkLst>
        </pc:spChg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1468672058" sldId="12747"/>
        </pc:sldMkLst>
      </pc:sldChg>
      <pc:sldChg chg="add del">
        <pc:chgData name="Olivia BONELLI" userId="c95373b0-a437-46cd-9934-7adf4e9dbf31" providerId="ADAL" clId="{E2AEAD66-DF4F-154D-8F90-41DD2F205E3A}" dt="2024-06-18T11:34:18.923" v="3927" actId="2696"/>
        <pc:sldMkLst>
          <pc:docMk/>
          <pc:sldMk cId="3725097264" sldId="12747"/>
        </pc:sldMkLst>
      </pc:sldChg>
      <pc:sldChg chg="add del">
        <pc:chgData name="Olivia BONELLI" userId="c95373b0-a437-46cd-9934-7adf4e9dbf31" providerId="ADAL" clId="{E2AEAD66-DF4F-154D-8F90-41DD2F205E3A}" dt="2024-06-18T11:34:18.944" v="3929" actId="2696"/>
        <pc:sldMkLst>
          <pc:docMk/>
          <pc:sldMk cId="2783755365" sldId="12748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724982252" sldId="12748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1415441608" sldId="12749"/>
        </pc:sldMkLst>
      </pc:sldChg>
      <pc:sldChg chg="add del">
        <pc:chgData name="Olivia BONELLI" userId="c95373b0-a437-46cd-9934-7adf4e9dbf31" providerId="ADAL" clId="{E2AEAD66-DF4F-154D-8F90-41DD2F205E3A}" dt="2024-06-18T11:34:18.933" v="3928" actId="2696"/>
        <pc:sldMkLst>
          <pc:docMk/>
          <pc:sldMk cId="2686967969" sldId="12749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673949012" sldId="12750"/>
        </pc:sldMkLst>
      </pc:sldChg>
      <pc:sldChg chg="add del">
        <pc:chgData name="Olivia BONELLI" userId="c95373b0-a437-46cd-9934-7adf4e9dbf31" providerId="ADAL" clId="{E2AEAD66-DF4F-154D-8F90-41DD2F205E3A}" dt="2024-06-18T11:34:18.971" v="3932" actId="2696"/>
        <pc:sldMkLst>
          <pc:docMk/>
          <pc:sldMk cId="4063658902" sldId="12750"/>
        </pc:sldMkLst>
      </pc:sldChg>
      <pc:sldChg chg="add del">
        <pc:chgData name="Olivia BONELLI" userId="c95373b0-a437-46cd-9934-7adf4e9dbf31" providerId="ADAL" clId="{E2AEAD66-DF4F-154D-8F90-41DD2F205E3A}" dt="2024-06-18T12:04:13.485" v="4361" actId="2696"/>
        <pc:sldMkLst>
          <pc:docMk/>
          <pc:sldMk cId="469043571" sldId="12751"/>
        </pc:sldMkLst>
      </pc:sldChg>
      <pc:sldChg chg="del">
        <pc:chgData name="Olivia BONELLI" userId="c95373b0-a437-46cd-9934-7adf4e9dbf31" providerId="ADAL" clId="{E2AEAD66-DF4F-154D-8F90-41DD2F205E3A}" dt="2024-06-18T12:01:53.195" v="4326" actId="2696"/>
        <pc:sldMkLst>
          <pc:docMk/>
          <pc:sldMk cId="797362836" sldId="12751"/>
        </pc:sldMkLst>
      </pc:sldChg>
      <pc:sldChg chg="modSp add del mod">
        <pc:chgData name="Olivia BONELLI" userId="c95373b0-a437-46cd-9934-7adf4e9dbf31" providerId="ADAL" clId="{E2AEAD66-DF4F-154D-8F90-41DD2F205E3A}" dt="2024-06-18T11:31:38.659" v="3808" actId="2696"/>
        <pc:sldMkLst>
          <pc:docMk/>
          <pc:sldMk cId="1878766830" sldId="12752"/>
        </pc:sldMkLst>
        <pc:spChg chg="mod">
          <ac:chgData name="Olivia BONELLI" userId="c95373b0-a437-46cd-9934-7adf4e9dbf31" providerId="ADAL" clId="{E2AEAD66-DF4F-154D-8F90-41DD2F205E3A}" dt="2024-06-17T09:15:46.419" v="44" actId="20577"/>
          <ac:spMkLst>
            <pc:docMk/>
            <pc:sldMk cId="1878766830" sldId="12752"/>
            <ac:spMk id="9" creationId="{7C995685-012F-4943-8D30-39BEAFE12D5C}"/>
          </ac:spMkLst>
        </pc:spChg>
      </pc:sldChg>
      <pc:sldChg chg="delSp modSp add mod">
        <pc:chgData name="Olivia BONELLI" userId="c95373b0-a437-46cd-9934-7adf4e9dbf31" providerId="ADAL" clId="{E2AEAD66-DF4F-154D-8F90-41DD2F205E3A}" dt="2024-06-18T10:29:44.216" v="3639" actId="20577"/>
        <pc:sldMkLst>
          <pc:docMk/>
          <pc:sldMk cId="1794033609" sldId="12753"/>
        </pc:sldMkLst>
        <pc:spChg chg="mod">
          <ac:chgData name="Olivia BONELLI" userId="c95373b0-a437-46cd-9934-7adf4e9dbf31" providerId="ADAL" clId="{E2AEAD66-DF4F-154D-8F90-41DD2F205E3A}" dt="2024-06-17T10:20:09.125" v="1317" actId="20577"/>
          <ac:spMkLst>
            <pc:docMk/>
            <pc:sldMk cId="1794033609" sldId="12753"/>
            <ac:spMk id="2" creationId="{975AC50E-88A3-D118-5289-32DE223705B8}"/>
          </ac:spMkLst>
        </pc:spChg>
        <pc:spChg chg="del">
          <ac:chgData name="Olivia BONELLI" userId="c95373b0-a437-46cd-9934-7adf4e9dbf31" providerId="ADAL" clId="{E2AEAD66-DF4F-154D-8F90-41DD2F205E3A}" dt="2024-06-17T10:20:12.781" v="1318" actId="478"/>
          <ac:spMkLst>
            <pc:docMk/>
            <pc:sldMk cId="1794033609" sldId="12753"/>
            <ac:spMk id="4" creationId="{D4626994-C350-C794-520F-D1096ABE2C34}"/>
          </ac:spMkLst>
        </pc:spChg>
        <pc:spChg chg="mod">
          <ac:chgData name="Olivia BONELLI" userId="c95373b0-a437-46cd-9934-7adf4e9dbf31" providerId="ADAL" clId="{E2AEAD66-DF4F-154D-8F90-41DD2F205E3A}" dt="2024-06-18T10:29:44.216" v="3639" actId="20577"/>
          <ac:spMkLst>
            <pc:docMk/>
            <pc:sldMk cId="1794033609" sldId="12753"/>
            <ac:spMk id="9" creationId="{0B92CB98-948F-559B-727C-06E5147FEAC2}"/>
          </ac:spMkLst>
        </pc:spChg>
        <pc:picChg chg="del">
          <ac:chgData name="Olivia BONELLI" userId="c95373b0-a437-46cd-9934-7adf4e9dbf31" providerId="ADAL" clId="{E2AEAD66-DF4F-154D-8F90-41DD2F205E3A}" dt="2024-06-18T10:26:39.737" v="3532" actId="478"/>
          <ac:picMkLst>
            <pc:docMk/>
            <pc:sldMk cId="1794033609" sldId="12753"/>
            <ac:picMk id="7" creationId="{48E080DD-A2EC-4902-A701-1DBCF4C68955}"/>
          </ac:picMkLst>
        </pc:picChg>
      </pc:sldChg>
      <pc:sldChg chg="add del">
        <pc:chgData name="Olivia BONELLI" userId="c95373b0-a437-46cd-9934-7adf4e9dbf31" providerId="ADAL" clId="{E2AEAD66-DF4F-154D-8F90-41DD2F205E3A}" dt="2024-06-17T09:26:20.496" v="603" actId="2696"/>
        <pc:sldMkLst>
          <pc:docMk/>
          <pc:sldMk cId="2568631864" sldId="12754"/>
        </pc:sldMkLst>
      </pc:sldChg>
      <pc:sldChg chg="addSp delSp modSp add mod">
        <pc:chgData name="Olivia BONELLI" userId="c95373b0-a437-46cd-9934-7adf4e9dbf31" providerId="ADAL" clId="{E2AEAD66-DF4F-154D-8F90-41DD2F205E3A}" dt="2024-06-18T10:36:08.901" v="3739" actId="478"/>
        <pc:sldMkLst>
          <pc:docMk/>
          <pc:sldMk cId="2883647899" sldId="12754"/>
        </pc:sldMkLst>
        <pc:spChg chg="mod">
          <ac:chgData name="Olivia BONELLI" userId="c95373b0-a437-46cd-9934-7adf4e9dbf31" providerId="ADAL" clId="{E2AEAD66-DF4F-154D-8F90-41DD2F205E3A}" dt="2024-06-17T10:14:54.752" v="1132" actId="1076"/>
          <ac:spMkLst>
            <pc:docMk/>
            <pc:sldMk cId="2883647899" sldId="12754"/>
            <ac:spMk id="2" creationId="{975AC50E-88A3-D118-5289-32DE223705B8}"/>
          </ac:spMkLst>
        </pc:spChg>
        <pc:spChg chg="add mod">
          <ac:chgData name="Olivia BONELLI" userId="c95373b0-a437-46cd-9934-7adf4e9dbf31" providerId="ADAL" clId="{E2AEAD66-DF4F-154D-8F90-41DD2F205E3A}" dt="2024-06-18T10:35:53.298" v="3736" actId="1038"/>
          <ac:spMkLst>
            <pc:docMk/>
            <pc:sldMk cId="2883647899" sldId="12754"/>
            <ac:spMk id="3" creationId="{F276B90F-957F-F2BA-075B-B759EF212738}"/>
          </ac:spMkLst>
        </pc:spChg>
        <pc:spChg chg="add del mod">
          <ac:chgData name="Olivia BONELLI" userId="c95373b0-a437-46cd-9934-7adf4e9dbf31" providerId="ADAL" clId="{E2AEAD66-DF4F-154D-8F90-41DD2F205E3A}" dt="2024-06-18T10:36:08.901" v="3739" actId="478"/>
          <ac:spMkLst>
            <pc:docMk/>
            <pc:sldMk cId="2883647899" sldId="12754"/>
            <ac:spMk id="4" creationId="{D4626994-C350-C794-520F-D1096ABE2C34}"/>
          </ac:spMkLst>
        </pc:spChg>
        <pc:spChg chg="mod">
          <ac:chgData name="Olivia BONELLI" userId="c95373b0-a437-46cd-9934-7adf4e9dbf31" providerId="ADAL" clId="{E2AEAD66-DF4F-154D-8F90-41DD2F205E3A}" dt="2024-06-18T10:32:53.999" v="3650" actId="20577"/>
          <ac:spMkLst>
            <pc:docMk/>
            <pc:sldMk cId="2883647899" sldId="12754"/>
            <ac:spMk id="9" creationId="{0B92CB98-948F-559B-727C-06E5147FEAC2}"/>
          </ac:spMkLst>
        </pc:spChg>
        <pc:picChg chg="add mod">
          <ac:chgData name="Olivia BONELLI" userId="c95373b0-a437-46cd-9934-7adf4e9dbf31" providerId="ADAL" clId="{E2AEAD66-DF4F-154D-8F90-41DD2F205E3A}" dt="2024-06-17T10:18:40.943" v="1224" actId="1076"/>
          <ac:picMkLst>
            <pc:docMk/>
            <pc:sldMk cId="2883647899" sldId="12754"/>
            <ac:picMk id="5" creationId="{518BDA19-B890-A8C0-7DF1-61FBB03C6DB6}"/>
          </ac:picMkLst>
        </pc:picChg>
        <pc:picChg chg="del">
          <ac:chgData name="Olivia BONELLI" userId="c95373b0-a437-46cd-9934-7adf4e9dbf31" providerId="ADAL" clId="{E2AEAD66-DF4F-154D-8F90-41DD2F205E3A}" dt="2024-06-17T10:14:00.202" v="1125" actId="478"/>
          <ac:picMkLst>
            <pc:docMk/>
            <pc:sldMk cId="2883647899" sldId="12754"/>
            <ac:picMk id="7" creationId="{48E080DD-A2EC-4902-A701-1DBCF4C68955}"/>
          </ac:picMkLst>
        </pc:picChg>
      </pc:sldChg>
      <pc:sldChg chg="add del">
        <pc:chgData name="Olivia BONELLI" userId="c95373b0-a437-46cd-9934-7adf4e9dbf31" providerId="ADAL" clId="{E2AEAD66-DF4F-154D-8F90-41DD2F205E3A}" dt="2024-06-17T10:21:01.707" v="1322" actId="2696"/>
        <pc:sldMkLst>
          <pc:docMk/>
          <pc:sldMk cId="3407575031" sldId="12755"/>
        </pc:sldMkLst>
      </pc:sldChg>
      <pc:sldChg chg="addSp delSp modSp add mod">
        <pc:chgData name="Olivia BONELLI" userId="c95373b0-a437-46cd-9934-7adf4e9dbf31" providerId="ADAL" clId="{E2AEAD66-DF4F-154D-8F90-41DD2F205E3A}" dt="2024-06-17T10:27:26.911" v="1394" actId="1035"/>
        <pc:sldMkLst>
          <pc:docMk/>
          <pc:sldMk cId="3789281890" sldId="12756"/>
        </pc:sldMkLst>
        <pc:picChg chg="add mod">
          <ac:chgData name="Olivia BONELLI" userId="c95373b0-a437-46cd-9934-7adf4e9dbf31" providerId="ADAL" clId="{E2AEAD66-DF4F-154D-8F90-41DD2F205E3A}" dt="2024-06-17T10:27:26.911" v="1394" actId="1035"/>
          <ac:picMkLst>
            <pc:docMk/>
            <pc:sldMk cId="3789281890" sldId="12756"/>
            <ac:picMk id="2" creationId="{554A2E78-3ED9-42FB-2E4E-FFC33F332CDB}"/>
          </ac:picMkLst>
        </pc:picChg>
        <pc:picChg chg="del">
          <ac:chgData name="Olivia BONELLI" userId="c95373b0-a437-46cd-9934-7adf4e9dbf31" providerId="ADAL" clId="{E2AEAD66-DF4F-154D-8F90-41DD2F205E3A}" dt="2024-06-17T10:27:12.337" v="1390" actId="478"/>
          <ac:picMkLst>
            <pc:docMk/>
            <pc:sldMk cId="3789281890" sldId="12756"/>
            <ac:picMk id="3" creationId="{28ECE76E-CEAA-3952-BB4A-CE3A055FD6D7}"/>
          </ac:picMkLst>
        </pc:picChg>
      </pc:sldChg>
      <pc:sldChg chg="addSp delSp modSp add mod">
        <pc:chgData name="Olivia BONELLI" userId="c95373b0-a437-46cd-9934-7adf4e9dbf31" providerId="ADAL" clId="{E2AEAD66-DF4F-154D-8F90-41DD2F205E3A}" dt="2024-06-18T13:10:32.993" v="5093" actId="20577"/>
        <pc:sldMkLst>
          <pc:docMk/>
          <pc:sldMk cId="3692048599" sldId="12757"/>
        </pc:sldMkLst>
        <pc:spChg chg="add mod">
          <ac:chgData name="Olivia BONELLI" userId="c95373b0-a437-46cd-9934-7adf4e9dbf31" providerId="ADAL" clId="{E2AEAD66-DF4F-154D-8F90-41DD2F205E3A}" dt="2024-06-17T12:30:18.271" v="1710" actId="688"/>
          <ac:spMkLst>
            <pc:docMk/>
            <pc:sldMk cId="3692048599" sldId="12757"/>
            <ac:spMk id="2" creationId="{F0D86AC3-09ED-443C-378C-04F3898BABB4}"/>
          </ac:spMkLst>
        </pc:spChg>
        <pc:spChg chg="add mod">
          <ac:chgData name="Olivia BONELLI" userId="c95373b0-a437-46cd-9934-7adf4e9dbf31" providerId="ADAL" clId="{E2AEAD66-DF4F-154D-8F90-41DD2F205E3A}" dt="2024-06-17T12:30:18.271" v="1710" actId="688"/>
          <ac:spMkLst>
            <pc:docMk/>
            <pc:sldMk cId="3692048599" sldId="12757"/>
            <ac:spMk id="3" creationId="{4516F528-3F14-D427-B20D-2B7A589C112C}"/>
          </ac:spMkLst>
        </pc:spChg>
        <pc:spChg chg="del mod">
          <ac:chgData name="Olivia BONELLI" userId="c95373b0-a437-46cd-9934-7adf4e9dbf31" providerId="ADAL" clId="{E2AEAD66-DF4F-154D-8F90-41DD2F205E3A}" dt="2024-06-17T12:28:01.155" v="1684" actId="478"/>
          <ac:spMkLst>
            <pc:docMk/>
            <pc:sldMk cId="3692048599" sldId="12757"/>
            <ac:spMk id="6" creationId="{93FCE266-603B-6592-96D6-2DEF0B098C29}"/>
          </ac:spMkLst>
        </pc:spChg>
        <pc:spChg chg="del mod">
          <ac:chgData name="Olivia BONELLI" userId="c95373b0-a437-46cd-9934-7adf4e9dbf31" providerId="ADAL" clId="{E2AEAD66-DF4F-154D-8F90-41DD2F205E3A}" dt="2024-06-17T12:29:01.831" v="1694" actId="478"/>
          <ac:spMkLst>
            <pc:docMk/>
            <pc:sldMk cId="3692048599" sldId="12757"/>
            <ac:spMk id="7" creationId="{90E297A5-2227-F6ED-4D87-35323CE8F048}"/>
          </ac:spMkLst>
        </pc:spChg>
        <pc:spChg chg="mod">
          <ac:chgData name="Olivia BONELLI" userId="c95373b0-a437-46cd-9934-7adf4e9dbf31" providerId="ADAL" clId="{E2AEAD66-DF4F-154D-8F90-41DD2F205E3A}" dt="2024-06-18T13:10:32.993" v="5093" actId="20577"/>
          <ac:spMkLst>
            <pc:docMk/>
            <pc:sldMk cId="3692048599" sldId="12757"/>
            <ac:spMk id="11" creationId="{E12A3E33-DE70-4148-A438-EC8927001EB8}"/>
          </ac:spMkLst>
        </pc:spChg>
        <pc:picChg chg="del">
          <ac:chgData name="Olivia BONELLI" userId="c95373b0-a437-46cd-9934-7adf4e9dbf31" providerId="ADAL" clId="{E2AEAD66-DF4F-154D-8F90-41DD2F205E3A}" dt="2024-06-17T12:27:02.111" v="1671" actId="478"/>
          <ac:picMkLst>
            <pc:docMk/>
            <pc:sldMk cId="3692048599" sldId="12757"/>
            <ac:picMk id="5" creationId="{B1010BFB-FB58-21AA-13AD-ECA1AFECEBC7}"/>
          </ac:picMkLst>
        </pc:picChg>
      </pc:sldChg>
      <pc:sldChg chg="addSp delSp modSp new mod modClrScheme chgLayout modNotesTx">
        <pc:chgData name="Olivia BONELLI" userId="c95373b0-a437-46cd-9934-7adf4e9dbf31" providerId="ADAL" clId="{E2AEAD66-DF4F-154D-8F90-41DD2F205E3A}" dt="2024-06-18T12:56:28.656" v="5051" actId="20577"/>
        <pc:sldMkLst>
          <pc:docMk/>
          <pc:sldMk cId="3528894820" sldId="12758"/>
        </pc:sldMkLst>
        <pc:spChg chg="mod ord">
          <ac:chgData name="Olivia BONELLI" userId="c95373b0-a437-46cd-9934-7adf4e9dbf31" providerId="ADAL" clId="{E2AEAD66-DF4F-154D-8F90-41DD2F205E3A}" dt="2024-06-18T12:44:53.287" v="4787"/>
          <ac:spMkLst>
            <pc:docMk/>
            <pc:sldMk cId="3528894820" sldId="12758"/>
            <ac:spMk id="2" creationId="{63C961A9-9B43-2413-C7C4-BF9B05CF9649}"/>
          </ac:spMkLst>
        </pc:spChg>
        <pc:spChg chg="del mod ord">
          <ac:chgData name="Olivia BONELLI" userId="c95373b0-a437-46cd-9934-7adf4e9dbf31" providerId="ADAL" clId="{E2AEAD66-DF4F-154D-8F90-41DD2F205E3A}" dt="2024-06-17T12:39:27.510" v="1875" actId="700"/>
          <ac:spMkLst>
            <pc:docMk/>
            <pc:sldMk cId="3528894820" sldId="12758"/>
            <ac:spMk id="3" creationId="{44B24C83-DD67-1918-A565-DCB3662D4396}"/>
          </ac:spMkLst>
        </pc:spChg>
        <pc:spChg chg="add mod ord">
          <ac:chgData name="Olivia BONELLI" userId="c95373b0-a437-46cd-9934-7adf4e9dbf31" providerId="ADAL" clId="{E2AEAD66-DF4F-154D-8F90-41DD2F205E3A}" dt="2024-06-18T12:56:28.656" v="5051" actId="20577"/>
          <ac:spMkLst>
            <pc:docMk/>
            <pc:sldMk cId="3528894820" sldId="12758"/>
            <ac:spMk id="4" creationId="{A9ED36DE-7E08-4828-1AC3-E916A29F3A56}"/>
          </ac:spMkLst>
        </pc:spChg>
        <pc:spChg chg="add del mod ord">
          <ac:chgData name="Olivia BONELLI" userId="c95373b0-a437-46cd-9934-7adf4e9dbf31" providerId="ADAL" clId="{E2AEAD66-DF4F-154D-8F90-41DD2F205E3A}" dt="2024-06-17T12:48:31.898" v="2249" actId="478"/>
          <ac:spMkLst>
            <pc:docMk/>
            <pc:sldMk cId="3528894820" sldId="12758"/>
            <ac:spMk id="5" creationId="{7C4B82F8-76B7-4424-6D2D-3B86B39AD711}"/>
          </ac:spMkLst>
        </pc:spChg>
        <pc:spChg chg="add mod">
          <ac:chgData name="Olivia BONELLI" userId="c95373b0-a437-46cd-9934-7adf4e9dbf31" providerId="ADAL" clId="{E2AEAD66-DF4F-154D-8F90-41DD2F205E3A}" dt="2024-06-17T12:58:46.943" v="2649" actId="20577"/>
          <ac:spMkLst>
            <pc:docMk/>
            <pc:sldMk cId="3528894820" sldId="12758"/>
            <ac:spMk id="7" creationId="{4E65DFA9-3062-8514-3533-CF3B25970DDD}"/>
          </ac:spMkLst>
        </pc:spChg>
        <pc:picChg chg="del mod">
          <ac:chgData name="Olivia BONELLI" userId="c95373b0-a437-46cd-9934-7adf4e9dbf31" providerId="ADAL" clId="{E2AEAD66-DF4F-154D-8F90-41DD2F205E3A}" dt="2024-06-17T12:44:16.404" v="1918" actId="478"/>
          <ac:picMkLst>
            <pc:docMk/>
            <pc:sldMk cId="3528894820" sldId="12758"/>
            <ac:picMk id="6" creationId="{45B2EDBC-82CB-EECE-AC46-62FA63050317}"/>
          </ac:picMkLst>
        </pc:picChg>
      </pc:sldChg>
      <pc:sldChg chg="modSp add del mod">
        <pc:chgData name="Olivia BONELLI" userId="c95373b0-a437-46cd-9934-7adf4e9dbf31" providerId="ADAL" clId="{E2AEAD66-DF4F-154D-8F90-41DD2F205E3A}" dt="2024-06-18T12:45:35.042" v="4791" actId="2696"/>
        <pc:sldMkLst>
          <pc:docMk/>
          <pc:sldMk cId="425608820" sldId="12759"/>
        </pc:sldMkLst>
        <pc:spChg chg="mod">
          <ac:chgData name="Olivia BONELLI" userId="c95373b0-a437-46cd-9934-7adf4e9dbf31" providerId="ADAL" clId="{E2AEAD66-DF4F-154D-8F90-41DD2F205E3A}" dt="2024-06-17T12:44:20.304" v="1919" actId="20577"/>
          <ac:spMkLst>
            <pc:docMk/>
            <pc:sldMk cId="425608820" sldId="12759"/>
            <ac:spMk id="4" creationId="{A9ED36DE-7E08-4828-1AC3-E916A29F3A56}"/>
          </ac:spMkLst>
        </pc:spChg>
        <pc:picChg chg="mod">
          <ac:chgData name="Olivia BONELLI" userId="c95373b0-a437-46cd-9934-7adf4e9dbf31" providerId="ADAL" clId="{E2AEAD66-DF4F-154D-8F90-41DD2F205E3A}" dt="2024-06-17T12:58:23.556" v="2647" actId="1076"/>
          <ac:picMkLst>
            <pc:docMk/>
            <pc:sldMk cId="425608820" sldId="12759"/>
            <ac:picMk id="6" creationId="{45B2EDBC-82CB-EECE-AC46-62FA63050317}"/>
          </ac:picMkLst>
        </pc:picChg>
      </pc:sldChg>
      <pc:sldChg chg="modSp add del mod ord modClrScheme chgLayout">
        <pc:chgData name="Olivia BONELLI" userId="c95373b0-a437-46cd-9934-7adf4e9dbf31" providerId="ADAL" clId="{E2AEAD66-DF4F-154D-8F90-41DD2F205E3A}" dt="2024-06-18T12:02:19.008" v="4328" actId="2696"/>
        <pc:sldMkLst>
          <pc:docMk/>
          <pc:sldMk cId="2177997985" sldId="12760"/>
        </pc:sldMkLst>
        <pc:spChg chg="mod">
          <ac:chgData name="Olivia BONELLI" userId="c95373b0-a437-46cd-9934-7adf4e9dbf31" providerId="ADAL" clId="{E2AEAD66-DF4F-154D-8F90-41DD2F205E3A}" dt="2024-06-17T13:00:47.040" v="2659" actId="20577"/>
          <ac:spMkLst>
            <pc:docMk/>
            <pc:sldMk cId="2177997985" sldId="12760"/>
            <ac:spMk id="9" creationId="{1AB6C630-8C14-BB7E-C1DE-78A508F7BAAF}"/>
          </ac:spMkLst>
        </pc:spChg>
      </pc:sldChg>
      <pc:sldChg chg="addSp delSp modSp add mod modClrScheme chgLayout">
        <pc:chgData name="Olivia BONELLI" userId="c95373b0-a437-46cd-9934-7adf4e9dbf31" providerId="ADAL" clId="{E2AEAD66-DF4F-154D-8F90-41DD2F205E3A}" dt="2024-06-17T13:02:03.348" v="2720" actId="1035"/>
        <pc:sldMkLst>
          <pc:docMk/>
          <pc:sldMk cId="1077565761" sldId="12761"/>
        </pc:sldMkLst>
        <pc:spChg chg="mod">
          <ac:chgData name="Olivia BONELLI" userId="c95373b0-a437-46cd-9934-7adf4e9dbf31" providerId="ADAL" clId="{E2AEAD66-DF4F-154D-8F90-41DD2F205E3A}" dt="2024-06-17T13:01:18.106" v="2688" actId="20577"/>
          <ac:spMkLst>
            <pc:docMk/>
            <pc:sldMk cId="1077565761" sldId="12761"/>
            <ac:spMk id="9" creationId="{1AB6C630-8C14-BB7E-C1DE-78A508F7BAAF}"/>
          </ac:spMkLst>
        </pc:spChg>
        <pc:picChg chg="del">
          <ac:chgData name="Olivia BONELLI" userId="c95373b0-a437-46cd-9934-7adf4e9dbf31" providerId="ADAL" clId="{E2AEAD66-DF4F-154D-8F90-41DD2F205E3A}" dt="2024-06-17T13:01:58.431" v="2691" actId="478"/>
          <ac:picMkLst>
            <pc:docMk/>
            <pc:sldMk cId="1077565761" sldId="12761"/>
            <ac:picMk id="2" creationId="{554A2E78-3ED9-42FB-2E4E-FFC33F332CDB}"/>
          </ac:picMkLst>
        </pc:picChg>
        <pc:picChg chg="add mod">
          <ac:chgData name="Olivia BONELLI" userId="c95373b0-a437-46cd-9934-7adf4e9dbf31" providerId="ADAL" clId="{E2AEAD66-DF4F-154D-8F90-41DD2F205E3A}" dt="2024-06-17T13:02:03.348" v="2720" actId="1035"/>
          <ac:picMkLst>
            <pc:docMk/>
            <pc:sldMk cId="1077565761" sldId="12761"/>
            <ac:picMk id="4" creationId="{F86DF7BC-969A-4E7F-E10B-13BF1483EB0F}"/>
          </ac:picMkLst>
        </pc:picChg>
      </pc:sldChg>
      <pc:sldChg chg="addSp delSp modSp new mod modClrScheme chgLayout">
        <pc:chgData name="Olivia BONELLI" userId="c95373b0-a437-46cd-9934-7adf4e9dbf31" providerId="ADAL" clId="{E2AEAD66-DF4F-154D-8F90-41DD2F205E3A}" dt="2024-06-17T13:11:49.255" v="3247" actId="14100"/>
        <pc:sldMkLst>
          <pc:docMk/>
          <pc:sldMk cId="2314489380" sldId="12762"/>
        </pc:sldMkLst>
        <pc:spChg chg="del mod ord">
          <ac:chgData name="Olivia BONELLI" userId="c95373b0-a437-46cd-9934-7adf4e9dbf31" providerId="ADAL" clId="{E2AEAD66-DF4F-154D-8F90-41DD2F205E3A}" dt="2024-06-17T13:02:26.582" v="2722" actId="700"/>
          <ac:spMkLst>
            <pc:docMk/>
            <pc:sldMk cId="2314489380" sldId="12762"/>
            <ac:spMk id="2" creationId="{5D660BF8-86F7-1A05-EDFF-28B96F789FFA}"/>
          </ac:spMkLst>
        </pc:spChg>
        <pc:spChg chg="del mod ord">
          <ac:chgData name="Olivia BONELLI" userId="c95373b0-a437-46cd-9934-7adf4e9dbf31" providerId="ADAL" clId="{E2AEAD66-DF4F-154D-8F90-41DD2F205E3A}" dt="2024-06-17T13:02:26.582" v="2722" actId="700"/>
          <ac:spMkLst>
            <pc:docMk/>
            <pc:sldMk cId="2314489380" sldId="12762"/>
            <ac:spMk id="3" creationId="{DDED57FC-6B74-9A22-DA08-B20566452251}"/>
          </ac:spMkLst>
        </pc:spChg>
        <pc:spChg chg="add mod ord">
          <ac:chgData name="Olivia BONELLI" userId="c95373b0-a437-46cd-9934-7adf4e9dbf31" providerId="ADAL" clId="{E2AEAD66-DF4F-154D-8F90-41DD2F205E3A}" dt="2024-06-17T13:11:49.255" v="3247" actId="14100"/>
          <ac:spMkLst>
            <pc:docMk/>
            <pc:sldMk cId="2314489380" sldId="12762"/>
            <ac:spMk id="4" creationId="{B2FA2B25-8F21-C6E6-95B6-7E9053BBEF27}"/>
          </ac:spMkLst>
        </pc:spChg>
        <pc:spChg chg="add mod ord">
          <ac:chgData name="Olivia BONELLI" userId="c95373b0-a437-46cd-9934-7adf4e9dbf31" providerId="ADAL" clId="{E2AEAD66-DF4F-154D-8F90-41DD2F205E3A}" dt="2024-06-17T13:08:25.564" v="3079" actId="12"/>
          <ac:spMkLst>
            <pc:docMk/>
            <pc:sldMk cId="2314489380" sldId="12762"/>
            <ac:spMk id="5" creationId="{DDAC149E-F91C-4516-2115-0068C1E32089}"/>
          </ac:spMkLst>
        </pc:spChg>
        <pc:spChg chg="add mod ord">
          <ac:chgData name="Olivia BONELLI" userId="c95373b0-a437-46cd-9934-7adf4e9dbf31" providerId="ADAL" clId="{E2AEAD66-DF4F-154D-8F90-41DD2F205E3A}" dt="2024-06-17T13:11:18.458" v="3246" actId="20577"/>
          <ac:spMkLst>
            <pc:docMk/>
            <pc:sldMk cId="2314489380" sldId="12762"/>
            <ac:spMk id="6" creationId="{6E46FF55-552C-778F-737C-CA4FB78E91B2}"/>
          </ac:spMkLst>
        </pc:spChg>
      </pc:sldChg>
      <pc:sldChg chg="addSp delSp modSp add mod modNotesTx">
        <pc:chgData name="Olivia BONELLI" userId="c95373b0-a437-46cd-9934-7adf4e9dbf31" providerId="ADAL" clId="{E2AEAD66-DF4F-154D-8F90-41DD2F205E3A}" dt="2024-06-18T12:36:59.510" v="4669" actId="1038"/>
        <pc:sldMkLst>
          <pc:docMk/>
          <pc:sldMk cId="533023595" sldId="12763"/>
        </pc:sldMkLst>
        <pc:spChg chg="add mod">
          <ac:chgData name="Olivia BONELLI" userId="c95373b0-a437-46cd-9934-7adf4e9dbf31" providerId="ADAL" clId="{E2AEAD66-DF4F-154D-8F90-41DD2F205E3A}" dt="2024-06-17T13:10:33.283" v="3216" actId="313"/>
          <ac:spMkLst>
            <pc:docMk/>
            <pc:sldMk cId="533023595" sldId="12763"/>
            <ac:spMk id="3" creationId="{1F350F57-8D63-507A-784E-36B65CDB1F20}"/>
          </ac:spMkLst>
        </pc:spChg>
        <pc:spChg chg="mod">
          <ac:chgData name="Olivia BONELLI" userId="c95373b0-a437-46cd-9934-7adf4e9dbf31" providerId="ADAL" clId="{E2AEAD66-DF4F-154D-8F90-41DD2F205E3A}" dt="2024-06-18T12:31:41.177" v="4617" actId="1037"/>
          <ac:spMkLst>
            <pc:docMk/>
            <pc:sldMk cId="533023595" sldId="12763"/>
            <ac:spMk id="4" creationId="{B2FA2B25-8F21-C6E6-95B6-7E9053BBEF27}"/>
          </ac:spMkLst>
        </pc:spChg>
        <pc:spChg chg="del">
          <ac:chgData name="Olivia BONELLI" userId="c95373b0-a437-46cd-9934-7adf4e9dbf31" providerId="ADAL" clId="{E2AEAD66-DF4F-154D-8F90-41DD2F205E3A}" dt="2024-06-17T13:09:28.050" v="3103" actId="478"/>
          <ac:spMkLst>
            <pc:docMk/>
            <pc:sldMk cId="533023595" sldId="12763"/>
            <ac:spMk id="5" creationId="{DDAC149E-F91C-4516-2115-0068C1E32089}"/>
          </ac:spMkLst>
        </pc:spChg>
        <pc:spChg chg="del">
          <ac:chgData name="Olivia BONELLI" userId="c95373b0-a437-46cd-9934-7adf4e9dbf31" providerId="ADAL" clId="{E2AEAD66-DF4F-154D-8F90-41DD2F205E3A}" dt="2024-06-17T13:09:29.917" v="3104" actId="478"/>
          <ac:spMkLst>
            <pc:docMk/>
            <pc:sldMk cId="533023595" sldId="12763"/>
            <ac:spMk id="6" creationId="{6E46FF55-552C-778F-737C-CA4FB78E91B2}"/>
          </ac:spMkLst>
        </pc:spChg>
        <pc:spChg chg="add mod">
          <ac:chgData name="Olivia BONELLI" userId="c95373b0-a437-46cd-9934-7adf4e9dbf31" providerId="ADAL" clId="{E2AEAD66-DF4F-154D-8F90-41DD2F205E3A}" dt="2024-06-17T13:09:29.917" v="3104" actId="478"/>
          <ac:spMkLst>
            <pc:docMk/>
            <pc:sldMk cId="533023595" sldId="12763"/>
            <ac:spMk id="8" creationId="{976261FD-9FCA-D7C3-0CA8-28C6B0F430A4}"/>
          </ac:spMkLst>
        </pc:spChg>
        <pc:spChg chg="mod">
          <ac:chgData name="Olivia BONELLI" userId="c95373b0-a437-46cd-9934-7adf4e9dbf31" providerId="ADAL" clId="{E2AEAD66-DF4F-154D-8F90-41DD2F205E3A}" dt="2024-06-18T12:36:56.089" v="4664" actId="688"/>
          <ac:spMkLst>
            <pc:docMk/>
            <pc:sldMk cId="533023595" sldId="12763"/>
            <ac:spMk id="21" creationId="{F4D33D69-FFCC-CEDF-5B60-DF3B22662E34}"/>
          </ac:spMkLst>
        </pc:spChg>
        <pc:spChg chg="mod">
          <ac:chgData name="Olivia BONELLI" userId="c95373b0-a437-46cd-9934-7adf4e9dbf31" providerId="ADAL" clId="{E2AEAD66-DF4F-154D-8F90-41DD2F205E3A}" dt="2024-06-18T12:36:41.338" v="4661" actId="1076"/>
          <ac:spMkLst>
            <pc:docMk/>
            <pc:sldMk cId="533023595" sldId="12763"/>
            <ac:spMk id="22" creationId="{88CA142C-28DC-386F-0F56-DB239279991C}"/>
          </ac:spMkLst>
        </pc:spChg>
        <pc:spChg chg="mod">
          <ac:chgData name="Olivia BONELLI" userId="c95373b0-a437-46cd-9934-7adf4e9dbf31" providerId="ADAL" clId="{E2AEAD66-DF4F-154D-8F90-41DD2F205E3A}" dt="2024-06-18T12:36:59.510" v="4669" actId="1038"/>
          <ac:spMkLst>
            <pc:docMk/>
            <pc:sldMk cId="533023595" sldId="12763"/>
            <ac:spMk id="23" creationId="{2269BBC0-ADBF-3D85-0EDA-F3977A5BC257}"/>
          </ac:spMkLst>
        </pc:spChg>
        <pc:spChg chg="mod">
          <ac:chgData name="Olivia BONELLI" userId="c95373b0-a437-46cd-9934-7adf4e9dbf31" providerId="ADAL" clId="{E2AEAD66-DF4F-154D-8F90-41DD2F205E3A}" dt="2024-06-18T12:36:47.889" v="4663" actId="1076"/>
          <ac:spMkLst>
            <pc:docMk/>
            <pc:sldMk cId="533023595" sldId="12763"/>
            <ac:spMk id="24" creationId="{6D72C255-D194-F5D4-FF34-B55E60A8FBF8}"/>
          </ac:spMkLst>
        </pc:spChg>
        <pc:spChg chg="mod">
          <ac:chgData name="Olivia BONELLI" userId="c95373b0-a437-46cd-9934-7adf4e9dbf31" providerId="ADAL" clId="{E2AEAD66-DF4F-154D-8F90-41DD2F205E3A}" dt="2024-06-18T12:25:54.921" v="4567" actId="2711"/>
          <ac:spMkLst>
            <pc:docMk/>
            <pc:sldMk cId="533023595" sldId="12763"/>
            <ac:spMk id="32" creationId="{9E8CD2AA-4716-C404-B7A9-EBF16479CB1C}"/>
          </ac:spMkLst>
        </pc:spChg>
        <pc:spChg chg="del">
          <ac:chgData name="Olivia BONELLI" userId="c95373b0-a437-46cd-9934-7adf4e9dbf31" providerId="ADAL" clId="{E2AEAD66-DF4F-154D-8F90-41DD2F205E3A}" dt="2024-06-18T12:24:28.419" v="4559" actId="478"/>
          <ac:spMkLst>
            <pc:docMk/>
            <pc:sldMk cId="533023595" sldId="12763"/>
            <ac:spMk id="35" creationId="{0439A453-4A4D-8E06-04EA-B7813ADD3C18}"/>
          </ac:spMkLst>
        </pc:spChg>
        <pc:grpChg chg="add mod">
          <ac:chgData name="Olivia BONELLI" userId="c95373b0-a437-46cd-9934-7adf4e9dbf31" providerId="ADAL" clId="{E2AEAD66-DF4F-154D-8F90-41DD2F205E3A}" dt="2024-06-18T12:27:02.268" v="4572" actId="164"/>
          <ac:grpSpMkLst>
            <pc:docMk/>
            <pc:sldMk cId="533023595" sldId="12763"/>
            <ac:grpSpMk id="2" creationId="{5D7F2361-1423-F7B8-1CAA-273FC2A5D136}"/>
          </ac:grpSpMkLst>
        </pc:grpChg>
        <pc:grpChg chg="del">
          <ac:chgData name="Olivia BONELLI" userId="c95373b0-a437-46cd-9934-7adf4e9dbf31" providerId="ADAL" clId="{E2AEAD66-DF4F-154D-8F90-41DD2F205E3A}" dt="2024-06-18T12:26:24.344" v="4568" actId="165"/>
          <ac:grpSpMkLst>
            <pc:docMk/>
            <pc:sldMk cId="533023595" sldId="12763"/>
            <ac:grpSpMk id="19" creationId="{BD796863-2F2B-9176-017F-E1FC588050AF}"/>
          </ac:grpSpMkLst>
        </pc:grp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7" creationId="{0BCF45B3-5F00-0EF9-02E4-0A2076AD820D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0" creationId="{3452C91B-E364-3EEE-2B24-8EC240C8A4AC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2" creationId="{AABA353A-311C-26E7-B10F-A3060D8358B3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4" creationId="{BABF4031-7E51-7A17-A728-C1945582A39A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6" creationId="{857DA0FA-7200-BA08-1A3E-0C537708E35C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26" creationId="{87B77812-2D21-8214-4ED6-C0F9963E303E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28" creationId="{1670A14A-D13F-ECF1-635D-DABFE4906267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30" creationId="{C9359C1B-4DFA-811F-358B-92013AC0AC6E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34" creationId="{87F3E1E6-E167-BB88-D4A6-C23B5330C251}"/>
          </ac:picMkLst>
        </pc:picChg>
      </pc:sldChg>
      <pc:sldChg chg="modSp add mod">
        <pc:chgData name="Olivia BONELLI" userId="c95373b0-a437-46cd-9934-7adf4e9dbf31" providerId="ADAL" clId="{E2AEAD66-DF4F-154D-8F90-41DD2F205E3A}" dt="2024-06-18T12:29:02.328" v="4601" actId="20577"/>
        <pc:sldMkLst>
          <pc:docMk/>
          <pc:sldMk cId="582576538" sldId="12764"/>
        </pc:sldMkLst>
        <pc:spChg chg="mod">
          <ac:chgData name="Olivia BONELLI" userId="c95373b0-a437-46cd-9934-7adf4e9dbf31" providerId="ADAL" clId="{E2AEAD66-DF4F-154D-8F90-41DD2F205E3A}" dt="2024-06-17T13:09:59.223" v="3143" actId="20577"/>
          <ac:spMkLst>
            <pc:docMk/>
            <pc:sldMk cId="582576538" sldId="12764"/>
            <ac:spMk id="4" creationId="{B2FA2B25-8F21-C6E6-95B6-7E9053BBEF27}"/>
          </ac:spMkLst>
        </pc:spChg>
        <pc:spChg chg="mod">
          <ac:chgData name="Olivia BONELLI" userId="c95373b0-a437-46cd-9934-7adf4e9dbf31" providerId="ADAL" clId="{E2AEAD66-DF4F-154D-8F90-41DD2F205E3A}" dt="2024-06-17T13:09:44.787" v="3108"/>
          <ac:spMkLst>
            <pc:docMk/>
            <pc:sldMk cId="582576538" sldId="12764"/>
            <ac:spMk id="5" creationId="{DDAC149E-F91C-4516-2115-0068C1E32089}"/>
          </ac:spMkLst>
        </pc:spChg>
        <pc:spChg chg="mod">
          <ac:chgData name="Olivia BONELLI" userId="c95373b0-a437-46cd-9934-7adf4e9dbf31" providerId="ADAL" clId="{E2AEAD66-DF4F-154D-8F90-41DD2F205E3A}" dt="2024-06-17T13:09:39.549" v="3106" actId="21"/>
          <ac:spMkLst>
            <pc:docMk/>
            <pc:sldMk cId="582576538" sldId="12764"/>
            <ac:spMk id="6" creationId="{6E46FF55-552C-778F-737C-CA4FB78E91B2}"/>
          </ac:spMkLst>
        </pc:spChg>
        <pc:spChg chg="mod">
          <ac:chgData name="Olivia BONELLI" userId="c95373b0-a437-46cd-9934-7adf4e9dbf31" providerId="ADAL" clId="{E2AEAD66-DF4F-154D-8F90-41DD2F205E3A}" dt="2024-06-18T12:29:02.328" v="4601" actId="20577"/>
          <ac:spMkLst>
            <pc:docMk/>
            <pc:sldMk cId="582576538" sldId="12764"/>
            <ac:spMk id="10" creationId="{80C45F57-5DD2-82D6-B4D0-49A1349E7BDF}"/>
          </ac:spMkLst>
        </pc:spChg>
      </pc:sldChg>
      <pc:sldChg chg="addSp delSp modSp new mod">
        <pc:chgData name="Olivia BONELLI" userId="c95373b0-a437-46cd-9934-7adf4e9dbf31" providerId="ADAL" clId="{E2AEAD66-DF4F-154D-8F90-41DD2F205E3A}" dt="2024-06-17T13:13:30.160" v="3297" actId="1076"/>
        <pc:sldMkLst>
          <pc:docMk/>
          <pc:sldMk cId="34322188" sldId="12765"/>
        </pc:sldMkLst>
        <pc:spChg chg="mod">
          <ac:chgData name="Olivia BONELLI" userId="c95373b0-a437-46cd-9934-7adf4e9dbf31" providerId="ADAL" clId="{E2AEAD66-DF4F-154D-8F90-41DD2F205E3A}" dt="2024-06-17T13:12:24.119" v="3273" actId="20577"/>
          <ac:spMkLst>
            <pc:docMk/>
            <pc:sldMk cId="34322188" sldId="12765"/>
            <ac:spMk id="2" creationId="{E275F443-D048-C6DB-0867-0053EC6B193A}"/>
          </ac:spMkLst>
        </pc:spChg>
        <pc:spChg chg="del mod">
          <ac:chgData name="Olivia BONELLI" userId="c95373b0-a437-46cd-9934-7adf4e9dbf31" providerId="ADAL" clId="{E2AEAD66-DF4F-154D-8F90-41DD2F205E3A}" dt="2024-06-17T13:13:14.629" v="3287" actId="478"/>
          <ac:spMkLst>
            <pc:docMk/>
            <pc:sldMk cId="34322188" sldId="12765"/>
            <ac:spMk id="3" creationId="{EAF514AC-0944-9CCF-202C-1EA4126DE306}"/>
          </ac:spMkLst>
        </pc:spChg>
        <pc:spChg chg="del">
          <ac:chgData name="Olivia BONELLI" userId="c95373b0-a437-46cd-9934-7adf4e9dbf31" providerId="ADAL" clId="{E2AEAD66-DF4F-154D-8F90-41DD2F205E3A}" dt="2024-06-17T13:13:15.786" v="3288" actId="478"/>
          <ac:spMkLst>
            <pc:docMk/>
            <pc:sldMk cId="34322188" sldId="12765"/>
            <ac:spMk id="4" creationId="{A376F58D-A463-94BA-C459-010EF9919C77}"/>
          </ac:spMkLst>
        </pc:spChg>
        <pc:spChg chg="add mod">
          <ac:chgData name="Olivia BONELLI" userId="c95373b0-a437-46cd-9934-7adf4e9dbf31" providerId="ADAL" clId="{E2AEAD66-DF4F-154D-8F90-41DD2F205E3A}" dt="2024-06-17T13:13:30.160" v="3297" actId="1076"/>
          <ac:spMkLst>
            <pc:docMk/>
            <pc:sldMk cId="34322188" sldId="12765"/>
            <ac:spMk id="8" creationId="{C1A34DFC-26D2-005E-A011-1EFB1FDA242F}"/>
          </ac:spMkLst>
        </pc:spChg>
        <pc:picChg chg="add mod">
          <ac:chgData name="Olivia BONELLI" userId="c95373b0-a437-46cd-9934-7adf4e9dbf31" providerId="ADAL" clId="{E2AEAD66-DF4F-154D-8F90-41DD2F205E3A}" dt="2024-06-17T13:13:23.293" v="3295" actId="1076"/>
          <ac:picMkLst>
            <pc:docMk/>
            <pc:sldMk cId="34322188" sldId="12765"/>
            <ac:picMk id="6" creationId="{6D9001A0-0343-BC65-1088-B662715F89F3}"/>
          </ac:picMkLst>
        </pc:picChg>
      </pc:sldChg>
      <pc:sldChg chg="addSp delSp modSp add mod">
        <pc:chgData name="Olivia BONELLI" userId="c95373b0-a437-46cd-9934-7adf4e9dbf31" providerId="ADAL" clId="{E2AEAD66-DF4F-154D-8F90-41DD2F205E3A}" dt="2024-06-18T11:39:33.712" v="4104" actId="478"/>
        <pc:sldMkLst>
          <pc:docMk/>
          <pc:sldMk cId="2588640983" sldId="12766"/>
        </pc:sldMkLst>
        <pc:spChg chg="add mod">
          <ac:chgData name="Olivia BONELLI" userId="c95373b0-a437-46cd-9934-7adf4e9dbf31" providerId="ADAL" clId="{E2AEAD66-DF4F-154D-8F90-41DD2F205E3A}" dt="2024-06-18T11:37:05.809" v="4062" actId="1076"/>
          <ac:spMkLst>
            <pc:docMk/>
            <pc:sldMk cId="2588640983" sldId="12766"/>
            <ac:spMk id="2" creationId="{2E3691F6-99F5-61A5-889B-6E985A61E6FB}"/>
          </ac:spMkLst>
        </pc:spChg>
        <pc:spChg chg="mod">
          <ac:chgData name="Olivia BONELLI" userId="c95373b0-a437-46cd-9934-7adf4e9dbf31" providerId="ADAL" clId="{E2AEAD66-DF4F-154D-8F90-41DD2F205E3A}" dt="2024-06-17T13:15:05.209" v="3302" actId="20577"/>
          <ac:spMkLst>
            <pc:docMk/>
            <pc:sldMk cId="2588640983" sldId="12766"/>
            <ac:spMk id="2" creationId="{975AC50E-88A3-D118-5289-32DE223705B8}"/>
          </ac:spMkLst>
        </pc:spChg>
        <pc:spChg chg="add del mod">
          <ac:chgData name="Olivia BONELLI" userId="c95373b0-a437-46cd-9934-7adf4e9dbf31" providerId="ADAL" clId="{E2AEAD66-DF4F-154D-8F90-41DD2F205E3A}" dt="2024-06-18T11:39:33.712" v="4104" actId="478"/>
          <ac:spMkLst>
            <pc:docMk/>
            <pc:sldMk cId="2588640983" sldId="12766"/>
            <ac:spMk id="3" creationId="{F9E5006D-78F4-F5B5-DCF6-D577AF23F4CF}"/>
          </ac:spMkLst>
        </pc:spChg>
        <pc:spChg chg="add del mod">
          <ac:chgData name="Olivia BONELLI" userId="c95373b0-a437-46cd-9934-7adf4e9dbf31" providerId="ADAL" clId="{E2AEAD66-DF4F-154D-8F90-41DD2F205E3A}" dt="2024-06-18T11:39:33.712" v="4104" actId="478"/>
          <ac:spMkLst>
            <pc:docMk/>
            <pc:sldMk cId="2588640983" sldId="12766"/>
            <ac:spMk id="4" creationId="{4EE5103A-2F74-7319-732E-F822D0D5D3F9}"/>
          </ac:spMkLst>
        </pc:spChg>
        <pc:spChg chg="del">
          <ac:chgData name="Olivia BONELLI" userId="c95373b0-a437-46cd-9934-7adf4e9dbf31" providerId="ADAL" clId="{E2AEAD66-DF4F-154D-8F90-41DD2F205E3A}" dt="2024-06-17T13:15:08.284" v="3304" actId="478"/>
          <ac:spMkLst>
            <pc:docMk/>
            <pc:sldMk cId="2588640983" sldId="12766"/>
            <ac:spMk id="4" creationId="{D4626994-C350-C794-520F-D1096ABE2C34}"/>
          </ac:spMkLst>
        </pc:spChg>
        <pc:spChg chg="mod">
          <ac:chgData name="Olivia BONELLI" userId="c95373b0-a437-46cd-9934-7adf4e9dbf31" providerId="ADAL" clId="{E2AEAD66-DF4F-154D-8F90-41DD2F205E3A}" dt="2024-06-18T11:39:30.031" v="4100" actId="1076"/>
          <ac:spMkLst>
            <pc:docMk/>
            <pc:sldMk cId="2588640983" sldId="12766"/>
            <ac:spMk id="9" creationId="{0B92CB98-948F-559B-727C-06E5147FEAC2}"/>
          </ac:spMkLst>
        </pc:spChg>
        <pc:spChg chg="mod">
          <ac:chgData name="Olivia BONELLI" userId="c95373b0-a437-46cd-9934-7adf4e9dbf31" providerId="ADAL" clId="{E2AEAD66-DF4F-154D-8F90-41DD2F205E3A}" dt="2024-06-18T11:38:02.219" v="4073" actId="2711"/>
          <ac:spMkLst>
            <pc:docMk/>
            <pc:sldMk cId="2588640983" sldId="12766"/>
            <ac:spMk id="10" creationId="{84D5ABDE-A31E-CCEC-5514-1578A39C14B5}"/>
          </ac:spMkLst>
        </pc:spChg>
        <pc:spChg chg="mod">
          <ac:chgData name="Olivia BONELLI" userId="c95373b0-a437-46cd-9934-7adf4e9dbf31" providerId="ADAL" clId="{E2AEAD66-DF4F-154D-8F90-41DD2F205E3A}" dt="2024-06-18T11:38:09.116" v="4074" actId="2711"/>
          <ac:spMkLst>
            <pc:docMk/>
            <pc:sldMk cId="2588640983" sldId="12766"/>
            <ac:spMk id="13" creationId="{E3ADA2BC-251B-457A-D7CF-52F6C5C393DA}"/>
          </ac:spMkLst>
        </pc:spChg>
        <pc:picChg chg="del">
          <ac:chgData name="Olivia BONELLI" userId="c95373b0-a437-46cd-9934-7adf4e9dbf31" providerId="ADAL" clId="{E2AEAD66-DF4F-154D-8F90-41DD2F205E3A}" dt="2024-06-17T13:15:07.393" v="3303" actId="478"/>
          <ac:picMkLst>
            <pc:docMk/>
            <pc:sldMk cId="2588640983" sldId="12766"/>
            <ac:picMk id="5" creationId="{518BDA19-B890-A8C0-7DF1-61FBB03C6DB6}"/>
          </ac:picMkLst>
        </pc:picChg>
      </pc:sldChg>
      <pc:sldChg chg="addSp delSp modSp mod">
        <pc:chgData name="Olivia BONELLI" userId="c95373b0-a437-46cd-9934-7adf4e9dbf31" providerId="ADAL" clId="{E2AEAD66-DF4F-154D-8F90-41DD2F205E3A}" dt="2024-06-18T12:31:22.044" v="4609" actId="404"/>
        <pc:sldMkLst>
          <pc:docMk/>
          <pc:sldMk cId="1811522137" sldId="12767"/>
        </pc:sldMkLst>
        <pc:spChg chg="add del mod">
          <ac:chgData name="Olivia BONELLI" userId="c95373b0-a437-46cd-9934-7adf4e9dbf31" providerId="ADAL" clId="{E2AEAD66-DF4F-154D-8F90-41DD2F205E3A}" dt="2024-06-18T12:18:46.717" v="4523" actId="11529"/>
          <ac:spMkLst>
            <pc:docMk/>
            <pc:sldMk cId="1811522137" sldId="12767"/>
            <ac:spMk id="2" creationId="{05B787AB-4504-57B8-A5C7-05124B74255E}"/>
          </ac:spMkLst>
        </pc:spChg>
        <pc:spChg chg="add del mod">
          <ac:chgData name="Olivia BONELLI" userId="c95373b0-a437-46cd-9934-7adf4e9dbf31" providerId="ADAL" clId="{E2AEAD66-DF4F-154D-8F90-41DD2F205E3A}" dt="2024-06-18T12:14:34.009" v="4475" actId="478"/>
          <ac:spMkLst>
            <pc:docMk/>
            <pc:sldMk cId="1811522137" sldId="12767"/>
            <ac:spMk id="2" creationId="{55C978A5-00EF-1E6D-3799-D58D5378064D}"/>
          </ac:spMkLst>
        </pc:spChg>
        <pc:spChg chg="add del mod">
          <ac:chgData name="Olivia BONELLI" userId="c95373b0-a437-46cd-9934-7adf4e9dbf31" providerId="ADAL" clId="{E2AEAD66-DF4F-154D-8F90-41DD2F205E3A}" dt="2024-06-18T12:07:58.250" v="4393"/>
          <ac:spMkLst>
            <pc:docMk/>
            <pc:sldMk cId="1811522137" sldId="12767"/>
            <ac:spMk id="2" creationId="{6E180CF3-9994-1A14-1F6D-E34B3D21065F}"/>
          </ac:spMkLst>
        </pc:spChg>
        <pc:spChg chg="mod">
          <ac:chgData name="Olivia BONELLI" userId="c95373b0-a437-46cd-9934-7adf4e9dbf31" providerId="ADAL" clId="{E2AEAD66-DF4F-154D-8F90-41DD2F205E3A}" dt="2024-06-18T12:31:22.044" v="4609" actId="404"/>
          <ac:spMkLst>
            <pc:docMk/>
            <pc:sldMk cId="1811522137" sldId="12767"/>
            <ac:spMk id="4" creationId="{B2FA2B25-8F21-C6E6-95B6-7E9053BBEF27}"/>
          </ac:spMkLst>
        </pc:spChg>
        <pc:spChg chg="mod">
          <ac:chgData name="Olivia BONELLI" userId="c95373b0-a437-46cd-9934-7adf4e9dbf31" providerId="ADAL" clId="{E2AEAD66-DF4F-154D-8F90-41DD2F205E3A}" dt="2024-06-18T12:13:40.789" v="4466" actId="1076"/>
          <ac:spMkLst>
            <pc:docMk/>
            <pc:sldMk cId="1811522137" sldId="12767"/>
            <ac:spMk id="5" creationId="{DDAC149E-F91C-4516-2115-0068C1E32089}"/>
          </ac:spMkLst>
        </pc:spChg>
        <pc:spChg chg="mod">
          <ac:chgData name="Olivia BONELLI" userId="c95373b0-a437-46cd-9934-7adf4e9dbf31" providerId="ADAL" clId="{E2AEAD66-DF4F-154D-8F90-41DD2F205E3A}" dt="2024-06-18T12:17:11.796" v="4505" actId="1076"/>
          <ac:spMkLst>
            <pc:docMk/>
            <pc:sldMk cId="1811522137" sldId="12767"/>
            <ac:spMk id="6" creationId="{EAE09754-7CCF-A19D-9C1F-E4EB3A7CF5B7}"/>
          </ac:spMkLst>
        </pc:spChg>
        <pc:spChg chg="add mod">
          <ac:chgData name="Olivia BONELLI" userId="c95373b0-a437-46cd-9934-7adf4e9dbf31" providerId="ADAL" clId="{E2AEAD66-DF4F-154D-8F90-41DD2F205E3A}" dt="2024-06-18T12:16:07.178" v="4496" actId="1076"/>
          <ac:spMkLst>
            <pc:docMk/>
            <pc:sldMk cId="1811522137" sldId="12767"/>
            <ac:spMk id="7" creationId="{194FB661-9F6A-36A1-3AE8-30928ECEC585}"/>
          </ac:spMkLst>
        </pc:spChg>
        <pc:spChg chg="add del mod">
          <ac:chgData name="Olivia BONELLI" userId="c95373b0-a437-46cd-9934-7adf4e9dbf31" providerId="ADAL" clId="{E2AEAD66-DF4F-154D-8F90-41DD2F205E3A}" dt="2024-06-18T12:18:14.958" v="4509" actId="478"/>
          <ac:spMkLst>
            <pc:docMk/>
            <pc:sldMk cId="1811522137" sldId="12767"/>
            <ac:spMk id="9" creationId="{55E9D0F1-CCD6-BDF8-95C1-37102E35EE70}"/>
          </ac:spMkLst>
        </pc:spChg>
        <pc:spChg chg="mod">
          <ac:chgData name="Olivia BONELLI" userId="c95373b0-a437-46cd-9934-7adf4e9dbf31" providerId="ADAL" clId="{E2AEAD66-DF4F-154D-8F90-41DD2F205E3A}" dt="2024-06-18T12:11:16.048" v="4449" actId="20577"/>
          <ac:spMkLst>
            <pc:docMk/>
            <pc:sldMk cId="1811522137" sldId="12767"/>
            <ac:spMk id="11" creationId="{F4ACDEB9-5EDB-C235-29A6-988DA8D19438}"/>
          </ac:spMkLst>
        </pc:spChg>
        <pc:spChg chg="mod">
          <ac:chgData name="Olivia BONELLI" userId="c95373b0-a437-46cd-9934-7adf4e9dbf31" providerId="ADAL" clId="{E2AEAD66-DF4F-154D-8F90-41DD2F205E3A}" dt="2024-06-18T12:09:22.383" v="4399" actId="1076"/>
          <ac:spMkLst>
            <pc:docMk/>
            <pc:sldMk cId="1811522137" sldId="12767"/>
            <ac:spMk id="20" creationId="{244D73A9-481B-D9D0-8EF5-A931F5602824}"/>
          </ac:spMkLst>
        </pc:spChg>
        <pc:spChg chg="mod">
          <ac:chgData name="Olivia BONELLI" userId="c95373b0-a437-46cd-9934-7adf4e9dbf31" providerId="ADAL" clId="{E2AEAD66-DF4F-154D-8F90-41DD2F205E3A}" dt="2024-06-18T12:09:24.882" v="4400" actId="1076"/>
          <ac:spMkLst>
            <pc:docMk/>
            <pc:sldMk cId="1811522137" sldId="12767"/>
            <ac:spMk id="23" creationId="{880F47A5-EEE5-D5ED-F941-45E86ADC266F}"/>
          </ac:spMkLst>
        </pc:spChg>
        <pc:picChg chg="mod">
          <ac:chgData name="Olivia BONELLI" userId="c95373b0-a437-46cd-9934-7adf4e9dbf31" providerId="ADAL" clId="{E2AEAD66-DF4F-154D-8F90-41DD2F205E3A}" dt="2024-06-18T12:17:38.538" v="4508" actId="207"/>
          <ac:picMkLst>
            <pc:docMk/>
            <pc:sldMk cId="1811522137" sldId="12767"/>
            <ac:picMk id="3" creationId="{7825F761-AD2D-70CF-CFA0-7F59AC2116B5}"/>
          </ac:picMkLst>
        </pc:picChg>
        <pc:picChg chg="add del mod">
          <ac:chgData name="Olivia BONELLI" userId="c95373b0-a437-46cd-9934-7adf4e9dbf31" providerId="ADAL" clId="{E2AEAD66-DF4F-154D-8F90-41DD2F205E3A}" dt="2024-06-18T12:13:34.722" v="4463" actId="478"/>
          <ac:picMkLst>
            <pc:docMk/>
            <pc:sldMk cId="1811522137" sldId="12767"/>
            <ac:picMk id="7" creationId="{D48F0C24-DF53-1AC3-5C3B-3DD793F38FED}"/>
          </ac:picMkLst>
        </pc:picChg>
        <pc:picChg chg="add mod">
          <ac:chgData name="Olivia BONELLI" userId="c95373b0-a437-46cd-9934-7adf4e9dbf31" providerId="ADAL" clId="{E2AEAD66-DF4F-154D-8F90-41DD2F205E3A}" dt="2024-06-18T12:13:31.554" v="4461" actId="1076"/>
          <ac:picMkLst>
            <pc:docMk/>
            <pc:sldMk cId="1811522137" sldId="12767"/>
            <ac:picMk id="8" creationId="{91BC91CA-A591-50DB-086C-A41C8336856B}"/>
          </ac:picMkLst>
        </pc:picChg>
        <pc:picChg chg="add del mod">
          <ac:chgData name="Olivia BONELLI" userId="c95373b0-a437-46cd-9934-7adf4e9dbf31" providerId="ADAL" clId="{E2AEAD66-DF4F-154D-8F90-41DD2F205E3A}" dt="2024-06-18T12:13:33.551" v="4462" actId="478"/>
          <ac:picMkLst>
            <pc:docMk/>
            <pc:sldMk cId="1811522137" sldId="12767"/>
            <ac:picMk id="9" creationId="{73136143-0B37-7EAC-F1E2-C2E69259B98D}"/>
          </ac:picMkLst>
        </pc:picChg>
        <pc:picChg chg="mod">
          <ac:chgData name="Olivia BONELLI" userId="c95373b0-a437-46cd-9934-7adf4e9dbf31" providerId="ADAL" clId="{E2AEAD66-DF4F-154D-8F90-41DD2F205E3A}" dt="2024-06-18T12:11:27.588" v="4450" actId="207"/>
          <ac:picMkLst>
            <pc:docMk/>
            <pc:sldMk cId="1811522137" sldId="12767"/>
            <ac:picMk id="10" creationId="{523C6D55-83C8-CB00-D519-B61C74A7F80A}"/>
          </ac:picMkLst>
        </pc:picChg>
        <pc:picChg chg="mod">
          <ac:chgData name="Olivia BONELLI" userId="c95373b0-a437-46cd-9934-7adf4e9dbf31" providerId="ADAL" clId="{E2AEAD66-DF4F-154D-8F90-41DD2F205E3A}" dt="2024-06-18T12:09:22.383" v="4399" actId="1076"/>
          <ac:picMkLst>
            <pc:docMk/>
            <pc:sldMk cId="1811522137" sldId="12767"/>
            <ac:picMk id="13" creationId="{5F42BA20-15C6-755C-25F3-181F3E68609E}"/>
          </ac:picMkLst>
        </pc:picChg>
        <pc:picChg chg="mod">
          <ac:chgData name="Olivia BONELLI" userId="c95373b0-a437-46cd-9934-7adf4e9dbf31" providerId="ADAL" clId="{E2AEAD66-DF4F-154D-8F90-41DD2F205E3A}" dt="2024-06-18T12:09:31.422" v="4403" actId="1076"/>
          <ac:picMkLst>
            <pc:docMk/>
            <pc:sldMk cId="1811522137" sldId="12767"/>
            <ac:picMk id="17" creationId="{C2C2CABC-392E-0D85-C16C-48718D8455A4}"/>
          </ac:picMkLst>
        </pc:picChg>
        <pc:picChg chg="mod">
          <ac:chgData name="Olivia BONELLI" userId="c95373b0-a437-46cd-9934-7adf4e9dbf31" providerId="ADAL" clId="{E2AEAD66-DF4F-154D-8F90-41DD2F205E3A}" dt="2024-06-18T12:09:22.383" v="4399" actId="1076"/>
          <ac:picMkLst>
            <pc:docMk/>
            <pc:sldMk cId="1811522137" sldId="12767"/>
            <ac:picMk id="19" creationId="{271295D4-A280-E71B-506C-EABAB0E7F6DD}"/>
          </ac:picMkLst>
        </pc:picChg>
        <pc:picChg chg="mod">
          <ac:chgData name="Olivia BONELLI" userId="c95373b0-a437-46cd-9934-7adf4e9dbf31" providerId="ADAL" clId="{E2AEAD66-DF4F-154D-8F90-41DD2F205E3A}" dt="2024-06-18T12:09:31.422" v="4403" actId="1076"/>
          <ac:picMkLst>
            <pc:docMk/>
            <pc:sldMk cId="1811522137" sldId="12767"/>
            <ac:picMk id="22" creationId="{1C530E48-C4E3-7C10-048C-16F3F21536EC}"/>
          </ac:picMkLst>
        </pc:picChg>
      </pc:sldChg>
      <pc:sldChg chg="modSp mod">
        <pc:chgData name="Olivia BONELLI" userId="c95373b0-a437-46cd-9934-7adf4e9dbf31" providerId="ADAL" clId="{E2AEAD66-DF4F-154D-8F90-41DD2F205E3A}" dt="2024-06-18T12:34:26.244" v="4625" actId="2085"/>
        <pc:sldMkLst>
          <pc:docMk/>
          <pc:sldMk cId="160703774" sldId="12768"/>
        </pc:sldMkLst>
        <pc:spChg chg="mod">
          <ac:chgData name="Olivia BONELLI" userId="c95373b0-a437-46cd-9934-7adf4e9dbf31" providerId="ADAL" clId="{E2AEAD66-DF4F-154D-8F90-41DD2F205E3A}" dt="2024-06-18T12:34:26.244" v="4625" actId="2085"/>
          <ac:spMkLst>
            <pc:docMk/>
            <pc:sldMk cId="160703774" sldId="12768"/>
            <ac:spMk id="6" creationId="{A5729B3C-0E84-96C1-9F7E-82BA3123E0B3}"/>
          </ac:spMkLst>
        </pc:spChg>
        <pc:spChg chg="mod">
          <ac:chgData name="Olivia BONELLI" userId="c95373b0-a437-46cd-9934-7adf4e9dbf31" providerId="ADAL" clId="{E2AEAD66-DF4F-154D-8F90-41DD2F205E3A}" dt="2024-06-18T12:33:42.250" v="4620" actId="207"/>
          <ac:spMkLst>
            <pc:docMk/>
            <pc:sldMk cId="160703774" sldId="12768"/>
            <ac:spMk id="9" creationId="{98E40662-E066-F241-A72C-17899A6E6BF4}"/>
          </ac:spMkLst>
        </pc:spChg>
        <pc:spChg chg="mod">
          <ac:chgData name="Olivia BONELLI" userId="c95373b0-a437-46cd-9934-7adf4e9dbf31" providerId="ADAL" clId="{E2AEAD66-DF4F-154D-8F90-41DD2F205E3A}" dt="2024-06-18T12:34:14.918" v="4623" actId="1582"/>
          <ac:spMkLst>
            <pc:docMk/>
            <pc:sldMk cId="160703774" sldId="12768"/>
            <ac:spMk id="10" creationId="{C5C31E4A-CAFF-826B-BC45-A8D8E14D40A2}"/>
          </ac:spMkLst>
        </pc:spChg>
      </pc:sldChg>
      <pc:sldChg chg="addSp delSp modSp add mod ord">
        <pc:chgData name="Olivia BONELLI" userId="c95373b0-a437-46cd-9934-7adf4e9dbf31" providerId="ADAL" clId="{E2AEAD66-DF4F-154D-8F90-41DD2F205E3A}" dt="2024-06-18T13:50:13.308" v="6145" actId="14100"/>
        <pc:sldMkLst>
          <pc:docMk/>
          <pc:sldMk cId="1293988686" sldId="12769"/>
        </pc:sldMkLst>
        <pc:spChg chg="add mod">
          <ac:chgData name="Olivia BONELLI" userId="c95373b0-a437-46cd-9934-7adf4e9dbf31" providerId="ADAL" clId="{E2AEAD66-DF4F-154D-8F90-41DD2F205E3A}" dt="2024-06-18T13:50:13.308" v="6145" actId="14100"/>
          <ac:spMkLst>
            <pc:docMk/>
            <pc:sldMk cId="1293988686" sldId="12769"/>
            <ac:spMk id="2" creationId="{2A42D6B4-3123-1CCD-C0DA-86C27A9813C9}"/>
          </ac:spMkLst>
        </pc:spChg>
        <pc:spChg chg="del">
          <ac:chgData name="Olivia BONELLI" userId="c95373b0-a437-46cd-9934-7adf4e9dbf31" providerId="ADAL" clId="{E2AEAD66-DF4F-154D-8F90-41DD2F205E3A}" dt="2024-06-18T11:58:24.898" v="4311" actId="478"/>
          <ac:spMkLst>
            <pc:docMk/>
            <pc:sldMk cId="1293988686" sldId="12769"/>
            <ac:spMk id="3" creationId="{6969C3D9-2DA5-52A6-03EB-8ABD9669937E}"/>
          </ac:spMkLst>
        </pc:spChg>
        <pc:spChg chg="mod">
          <ac:chgData name="Olivia BONELLI" userId="c95373b0-a437-46cd-9934-7adf4e9dbf31" providerId="ADAL" clId="{E2AEAD66-DF4F-154D-8F90-41DD2F205E3A}" dt="2024-06-18T11:54:09.503" v="4208" actId="20577"/>
          <ac:spMkLst>
            <pc:docMk/>
            <pc:sldMk cId="1293988686" sldId="12769"/>
            <ac:spMk id="4" creationId="{E1B305B4-4993-31B1-DD71-F4456F330ADC}"/>
          </ac:spMkLst>
        </pc:spChg>
        <pc:spChg chg="del">
          <ac:chgData name="Olivia BONELLI" userId="c95373b0-a437-46cd-9934-7adf4e9dbf31" providerId="ADAL" clId="{E2AEAD66-DF4F-154D-8F90-41DD2F205E3A}" dt="2024-06-18T11:58:29.724" v="4313" actId="478"/>
          <ac:spMkLst>
            <pc:docMk/>
            <pc:sldMk cId="1293988686" sldId="12769"/>
            <ac:spMk id="5" creationId="{29AE062D-9399-4A12-B2BA-8293BF430DFC}"/>
          </ac:spMkLst>
        </pc:spChg>
        <pc:spChg chg="del">
          <ac:chgData name="Olivia BONELLI" userId="c95373b0-a437-46cd-9934-7adf4e9dbf31" providerId="ADAL" clId="{E2AEAD66-DF4F-154D-8F90-41DD2F205E3A}" dt="2024-06-18T11:58:26.186" v="4312" actId="478"/>
          <ac:spMkLst>
            <pc:docMk/>
            <pc:sldMk cId="1293988686" sldId="12769"/>
            <ac:spMk id="6" creationId="{AC2DD902-D968-544E-9095-70DC71EA7A30}"/>
          </ac:spMkLst>
        </pc:spChg>
        <pc:spChg chg="del">
          <ac:chgData name="Olivia BONELLI" userId="c95373b0-a437-46cd-9934-7adf4e9dbf31" providerId="ADAL" clId="{E2AEAD66-DF4F-154D-8F90-41DD2F205E3A}" dt="2024-06-18T11:54:16.822" v="4209" actId="478"/>
          <ac:spMkLst>
            <pc:docMk/>
            <pc:sldMk cId="1293988686" sldId="12769"/>
            <ac:spMk id="11" creationId="{AEF1D10B-CDB0-BB46-AA63-4C4361414525}"/>
          </ac:spMkLst>
        </pc:spChg>
        <pc:spChg chg="del">
          <ac:chgData name="Olivia BONELLI" userId="c95373b0-a437-46cd-9934-7adf4e9dbf31" providerId="ADAL" clId="{E2AEAD66-DF4F-154D-8F90-41DD2F205E3A}" dt="2024-06-18T11:54:57.626" v="4259" actId="478"/>
          <ac:spMkLst>
            <pc:docMk/>
            <pc:sldMk cId="1293988686" sldId="12769"/>
            <ac:spMk id="12" creationId="{F25D646B-62CD-A034-D128-13BCED022BC6}"/>
          </ac:spMkLst>
        </pc:spChg>
        <pc:spChg chg="mod">
          <ac:chgData name="Olivia BONELLI" userId="c95373b0-a437-46cd-9934-7adf4e9dbf31" providerId="ADAL" clId="{E2AEAD66-DF4F-154D-8F90-41DD2F205E3A}" dt="2024-06-18T13:34:56.876" v="5554" actId="552"/>
          <ac:spMkLst>
            <pc:docMk/>
            <pc:sldMk cId="1293988686" sldId="12769"/>
            <ac:spMk id="13" creationId="{B5AA7C7D-C8BF-9D83-C394-E1B0E2AC2A97}"/>
          </ac:spMkLst>
        </pc:spChg>
        <pc:spChg chg="add mod">
          <ac:chgData name="Olivia BONELLI" userId="c95373b0-a437-46cd-9934-7adf4e9dbf31" providerId="ADAL" clId="{E2AEAD66-DF4F-154D-8F90-41DD2F205E3A}" dt="2024-06-18T11:59:29.863" v="4321" actId="1076"/>
          <ac:spMkLst>
            <pc:docMk/>
            <pc:sldMk cId="1293988686" sldId="12769"/>
            <ac:spMk id="14" creationId="{7DC4105A-6D7E-8868-4760-B48804562E39}"/>
          </ac:spMkLst>
        </pc:spChg>
        <pc:spChg chg="del">
          <ac:chgData name="Olivia BONELLI" userId="c95373b0-a437-46cd-9934-7adf4e9dbf31" providerId="ADAL" clId="{E2AEAD66-DF4F-154D-8F90-41DD2F205E3A}" dt="2024-06-18T11:54:21.057" v="4211" actId="478"/>
          <ac:spMkLst>
            <pc:docMk/>
            <pc:sldMk cId="1293988686" sldId="12769"/>
            <ac:spMk id="26" creationId="{328330E1-A5B2-4640-A0C4-03CEC61B6710}"/>
          </ac:spMkLst>
        </pc:spChg>
        <pc:spChg chg="del">
          <ac:chgData name="Olivia BONELLI" userId="c95373b0-a437-46cd-9934-7adf4e9dbf31" providerId="ADAL" clId="{E2AEAD66-DF4F-154D-8F90-41DD2F205E3A}" dt="2024-06-18T11:54:19.461" v="4210" actId="478"/>
          <ac:spMkLst>
            <pc:docMk/>
            <pc:sldMk cId="1293988686" sldId="12769"/>
            <ac:spMk id="31" creationId="{91F0C186-8127-4C96-90DC-16B17112149B}"/>
          </ac:spMkLst>
        </pc:spChg>
        <pc:spChg chg="del">
          <ac:chgData name="Olivia BONELLI" userId="c95373b0-a437-46cd-9934-7adf4e9dbf31" providerId="ADAL" clId="{E2AEAD66-DF4F-154D-8F90-41DD2F205E3A}" dt="2024-06-18T11:54:16.822" v="4209" actId="478"/>
          <ac:spMkLst>
            <pc:docMk/>
            <pc:sldMk cId="1293988686" sldId="12769"/>
            <ac:spMk id="33" creationId="{71430D11-41D1-4979-B53D-8F4015270403}"/>
          </ac:spMkLst>
        </pc:spChg>
        <pc:picChg chg="del">
          <ac:chgData name="Olivia BONELLI" userId="c95373b0-a437-46cd-9934-7adf4e9dbf31" providerId="ADAL" clId="{E2AEAD66-DF4F-154D-8F90-41DD2F205E3A}" dt="2024-06-18T11:54:35.725" v="4224" actId="478"/>
          <ac:picMkLst>
            <pc:docMk/>
            <pc:sldMk cId="1293988686" sldId="12769"/>
            <ac:picMk id="2" creationId="{76027F3C-92CD-36B8-2FE4-93EF5CB45FEE}"/>
          </ac:picMkLst>
        </pc:picChg>
        <pc:picChg chg="mod">
          <ac:chgData name="Olivia BONELLI" userId="c95373b0-a437-46cd-9934-7adf4e9dbf31" providerId="ADAL" clId="{E2AEAD66-DF4F-154D-8F90-41DD2F205E3A}" dt="2024-06-18T11:56:10.862" v="4261" actId="1076"/>
          <ac:picMkLst>
            <pc:docMk/>
            <pc:sldMk cId="1293988686" sldId="12769"/>
            <ac:picMk id="8" creationId="{63515D39-7640-0A85-DD1C-9E1A9A2C4251}"/>
          </ac:picMkLst>
        </pc:picChg>
        <pc:picChg chg="add mod">
          <ac:chgData name="Olivia BONELLI" userId="c95373b0-a437-46cd-9934-7adf4e9dbf31" providerId="ADAL" clId="{E2AEAD66-DF4F-154D-8F90-41DD2F205E3A}" dt="2024-06-18T11:57:22.057" v="4298" actId="1076"/>
          <ac:picMkLst>
            <pc:docMk/>
            <pc:sldMk cId="1293988686" sldId="12769"/>
            <ac:picMk id="9" creationId="{0392709F-954A-47A8-F7C2-D2C0283804C9}"/>
          </ac:picMkLst>
        </pc:picChg>
        <pc:picChg chg="mod">
          <ac:chgData name="Olivia BONELLI" userId="c95373b0-a437-46cd-9934-7adf4e9dbf31" providerId="ADAL" clId="{E2AEAD66-DF4F-154D-8F90-41DD2F205E3A}" dt="2024-06-18T11:57:46.185" v="4299" actId="207"/>
          <ac:picMkLst>
            <pc:docMk/>
            <pc:sldMk cId="1293988686" sldId="12769"/>
            <ac:picMk id="10" creationId="{A971C8D4-052B-1E2C-8930-776A0C587630}"/>
          </ac:picMkLst>
        </pc:picChg>
      </pc:sldChg>
      <pc:sldChg chg="add del">
        <pc:chgData name="Olivia BONELLI" userId="c95373b0-a437-46cd-9934-7adf4e9dbf31" providerId="ADAL" clId="{E2AEAD66-DF4F-154D-8F90-41DD2F205E3A}" dt="2024-06-18T11:36:41.117" v="4057"/>
        <pc:sldMkLst>
          <pc:docMk/>
          <pc:sldMk cId="3611276639" sldId="12769"/>
        </pc:sldMkLst>
      </pc:sldChg>
      <pc:sldChg chg="add del">
        <pc:chgData name="Olivia BONELLI" userId="c95373b0-a437-46cd-9934-7adf4e9dbf31" providerId="ADAL" clId="{E2AEAD66-DF4F-154D-8F90-41DD2F205E3A}" dt="2024-06-18T11:36:40.723" v="4056"/>
        <pc:sldMkLst>
          <pc:docMk/>
          <pc:sldMk cId="1722503344" sldId="12770"/>
        </pc:sldMkLst>
      </pc:sldChg>
      <pc:sldChg chg="add">
        <pc:chgData name="Olivia BONELLI" userId="c95373b0-a437-46cd-9934-7adf4e9dbf31" providerId="ADAL" clId="{E2AEAD66-DF4F-154D-8F90-41DD2F205E3A}" dt="2024-06-18T12:09:04.254" v="4394" actId="2890"/>
        <pc:sldMkLst>
          <pc:docMk/>
          <pc:sldMk cId="71125560" sldId="12771"/>
        </pc:sldMkLst>
      </pc:sldChg>
      <pc:sldChg chg="delSp modSp add mod">
        <pc:chgData name="Olivia BONELLI" userId="c95373b0-a437-46cd-9934-7adf4e9dbf31" providerId="ADAL" clId="{E2AEAD66-DF4F-154D-8F90-41DD2F205E3A}" dt="2024-06-18T12:21:16.538" v="4554" actId="404"/>
        <pc:sldMkLst>
          <pc:docMk/>
          <pc:sldMk cId="2549310050" sldId="12772"/>
        </pc:sldMkLst>
        <pc:spChg chg="mod">
          <ac:chgData name="Olivia BONELLI" userId="c95373b0-a437-46cd-9934-7adf4e9dbf31" providerId="ADAL" clId="{E2AEAD66-DF4F-154D-8F90-41DD2F205E3A}" dt="2024-06-18T12:21:16.538" v="4554" actId="404"/>
          <ac:spMkLst>
            <pc:docMk/>
            <pc:sldMk cId="2549310050" sldId="12772"/>
            <ac:spMk id="4" creationId="{B2FA2B25-8F21-C6E6-95B6-7E9053BBEF27}"/>
          </ac:spMkLst>
        </pc:spChg>
        <pc:spChg chg="del">
          <ac:chgData name="Olivia BONELLI" userId="c95373b0-a437-46cd-9934-7adf4e9dbf31" providerId="ADAL" clId="{E2AEAD66-DF4F-154D-8F90-41DD2F205E3A}" dt="2024-06-18T12:20:52.551" v="4527" actId="478"/>
          <ac:spMkLst>
            <pc:docMk/>
            <pc:sldMk cId="2549310050" sldId="12772"/>
            <ac:spMk id="21" creationId="{F4D33D69-FFCC-CEDF-5B60-DF3B22662E34}"/>
          </ac:spMkLst>
        </pc:spChg>
        <pc:spChg chg="del">
          <ac:chgData name="Olivia BONELLI" userId="c95373b0-a437-46cd-9934-7adf4e9dbf31" providerId="ADAL" clId="{E2AEAD66-DF4F-154D-8F90-41DD2F205E3A}" dt="2024-06-18T12:20:54.154" v="4529" actId="478"/>
          <ac:spMkLst>
            <pc:docMk/>
            <pc:sldMk cId="2549310050" sldId="12772"/>
            <ac:spMk id="22" creationId="{88CA142C-28DC-386F-0F56-DB239279991C}"/>
          </ac:spMkLst>
        </pc:spChg>
        <pc:spChg chg="del mod">
          <ac:chgData name="Olivia BONELLI" userId="c95373b0-a437-46cd-9934-7adf4e9dbf31" providerId="ADAL" clId="{E2AEAD66-DF4F-154D-8F90-41DD2F205E3A}" dt="2024-06-18T12:20:55.389" v="4530" actId="478"/>
          <ac:spMkLst>
            <pc:docMk/>
            <pc:sldMk cId="2549310050" sldId="12772"/>
            <ac:spMk id="23" creationId="{2269BBC0-ADBF-3D85-0EDA-F3977A5BC257}"/>
          </ac:spMkLst>
        </pc:spChg>
        <pc:spChg chg="del">
          <ac:chgData name="Olivia BONELLI" userId="c95373b0-a437-46cd-9934-7adf4e9dbf31" providerId="ADAL" clId="{E2AEAD66-DF4F-154D-8F90-41DD2F205E3A}" dt="2024-06-18T12:20:50.454" v="4525" actId="478"/>
          <ac:spMkLst>
            <pc:docMk/>
            <pc:sldMk cId="2549310050" sldId="12772"/>
            <ac:spMk id="24" creationId="{6D72C255-D194-F5D4-FF34-B55E60A8FBF8}"/>
          </ac:spMkLst>
        </pc:spChg>
        <pc:spChg chg="del">
          <ac:chgData name="Olivia BONELLI" userId="c95373b0-a437-46cd-9934-7adf4e9dbf31" providerId="ADAL" clId="{E2AEAD66-DF4F-154D-8F90-41DD2F205E3A}" dt="2024-06-18T12:20:50.454" v="4525" actId="478"/>
          <ac:spMkLst>
            <pc:docMk/>
            <pc:sldMk cId="2549310050" sldId="12772"/>
            <ac:spMk id="31" creationId="{C80E7828-1862-5A01-E56C-0C5CA47694FF}"/>
          </ac:spMkLst>
        </pc:spChg>
        <pc:spChg chg="del">
          <ac:chgData name="Olivia BONELLI" userId="c95373b0-a437-46cd-9934-7adf4e9dbf31" providerId="ADAL" clId="{E2AEAD66-DF4F-154D-8F90-41DD2F205E3A}" dt="2024-06-18T12:20:50.454" v="4525" actId="478"/>
          <ac:spMkLst>
            <pc:docMk/>
            <pc:sldMk cId="2549310050" sldId="12772"/>
            <ac:spMk id="32" creationId="{9E8CD2AA-4716-C404-B7A9-EBF16479CB1C}"/>
          </ac:spMkLst>
        </pc:spChg>
        <pc:grpChg chg="del">
          <ac:chgData name="Olivia BONELLI" userId="c95373b0-a437-46cd-9934-7adf4e9dbf31" providerId="ADAL" clId="{E2AEAD66-DF4F-154D-8F90-41DD2F205E3A}" dt="2024-06-18T12:20:51.421" v="4526" actId="478"/>
          <ac:grpSpMkLst>
            <pc:docMk/>
            <pc:sldMk cId="2549310050" sldId="12772"/>
            <ac:grpSpMk id="19" creationId="{BD796863-2F2B-9176-017F-E1FC588050AF}"/>
          </ac:grpSpMkLst>
        </pc:grp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18" creationId="{43D63FB1-07C8-CEA6-B34B-780FD3344DD1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26" creationId="{87B77812-2D21-8214-4ED6-C0F9963E303E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28" creationId="{1670A14A-D13F-ECF1-635D-DABFE4906267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30" creationId="{C9359C1B-4DFA-811F-358B-92013AC0AC6E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34" creationId="{87F3E1E6-E167-BB88-D4A6-C23B5330C251}"/>
          </ac:picMkLst>
        </pc:picChg>
      </pc:sldChg>
      <pc:sldChg chg="add del">
        <pc:chgData name="Olivia BONELLI" userId="c95373b0-a437-46cd-9934-7adf4e9dbf31" providerId="ADAL" clId="{E2AEAD66-DF4F-154D-8F90-41DD2F205E3A}" dt="2024-06-18T12:44:34.399" v="4784" actId="2696"/>
        <pc:sldMkLst>
          <pc:docMk/>
          <pc:sldMk cId="1677960257" sldId="12775"/>
        </pc:sldMkLst>
      </pc:sldChg>
      <pc:sldChg chg="addSp delSp modSp add mod modClrScheme chgLayout">
        <pc:chgData name="Olivia BONELLI" userId="c95373b0-a437-46cd-9934-7adf4e9dbf31" providerId="ADAL" clId="{E2AEAD66-DF4F-154D-8F90-41DD2F205E3A}" dt="2024-06-18T12:44:04.550" v="4783" actId="1035"/>
        <pc:sldMkLst>
          <pc:docMk/>
          <pc:sldMk cId="1671841083" sldId="12776"/>
        </pc:sldMkLst>
        <pc:spChg chg="mod">
          <ac:chgData name="Olivia BONELLI" userId="c95373b0-a437-46cd-9934-7adf4e9dbf31" providerId="ADAL" clId="{E2AEAD66-DF4F-154D-8F90-41DD2F205E3A}" dt="2024-06-18T12:42:18.656" v="4746"/>
          <ac:spMkLst>
            <pc:docMk/>
            <pc:sldMk cId="1671841083" sldId="12776"/>
            <ac:spMk id="9" creationId="{1AB6C630-8C14-BB7E-C1DE-78A508F7BAAF}"/>
          </ac:spMkLst>
        </pc:spChg>
        <pc:picChg chg="del">
          <ac:chgData name="Olivia BONELLI" userId="c95373b0-a437-46cd-9934-7adf4e9dbf31" providerId="ADAL" clId="{E2AEAD66-DF4F-154D-8F90-41DD2F205E3A}" dt="2024-06-18T12:43:42.230" v="4748" actId="478"/>
          <ac:picMkLst>
            <pc:docMk/>
            <pc:sldMk cId="1671841083" sldId="12776"/>
            <ac:picMk id="4" creationId="{F86DF7BC-969A-4E7F-E10B-13BF1483EB0F}"/>
          </ac:picMkLst>
        </pc:picChg>
        <pc:picChg chg="add mod">
          <ac:chgData name="Olivia BONELLI" userId="c95373b0-a437-46cd-9934-7adf4e9dbf31" providerId="ADAL" clId="{E2AEAD66-DF4F-154D-8F90-41DD2F205E3A}" dt="2024-06-18T12:44:04.550" v="4783" actId="1035"/>
          <ac:picMkLst>
            <pc:docMk/>
            <pc:sldMk cId="1671841083" sldId="12776"/>
            <ac:picMk id="5" creationId="{3F658A39-40B6-F46E-43A1-163B52724B9F}"/>
          </ac:picMkLst>
        </pc:picChg>
      </pc:sldChg>
      <pc:sldChg chg="new del">
        <pc:chgData name="Olivia BONELLI" userId="c95373b0-a437-46cd-9934-7adf4e9dbf31" providerId="ADAL" clId="{E2AEAD66-DF4F-154D-8F90-41DD2F205E3A}" dt="2024-06-18T12:41:59.929" v="4730" actId="680"/>
        <pc:sldMkLst>
          <pc:docMk/>
          <pc:sldMk cId="621336032" sldId="12777"/>
        </pc:sldMkLst>
      </pc:sldChg>
      <pc:sldChg chg="addSp delSp modSp add mod setBg modClrScheme chgLayout">
        <pc:chgData name="Olivia BONELLI" userId="c95373b0-a437-46cd-9934-7adf4e9dbf31" providerId="ADAL" clId="{E2AEAD66-DF4F-154D-8F90-41DD2F205E3A}" dt="2024-06-18T12:48:40.297" v="4850" actId="1035"/>
        <pc:sldMkLst>
          <pc:docMk/>
          <pc:sldMk cId="3607741316" sldId="12777"/>
        </pc:sldMkLst>
        <pc:spChg chg="mod">
          <ac:chgData name="Olivia BONELLI" userId="c95373b0-a437-46cd-9934-7adf4e9dbf31" providerId="ADAL" clId="{E2AEAD66-DF4F-154D-8F90-41DD2F205E3A}" dt="2024-06-18T12:46:58.705" v="4812" actId="26606"/>
          <ac:spMkLst>
            <pc:docMk/>
            <pc:sldMk cId="3607741316" sldId="12777"/>
            <ac:spMk id="9" creationId="{1AB6C630-8C14-BB7E-C1DE-78A508F7BAAF}"/>
          </ac:spMkLst>
        </pc:spChg>
        <pc:spChg chg="add del">
          <ac:chgData name="Olivia BONELLI" userId="c95373b0-a437-46cd-9934-7adf4e9dbf31" providerId="ADAL" clId="{E2AEAD66-DF4F-154D-8F90-41DD2F205E3A}" dt="2024-06-18T12:46:58.705" v="4812" actId="26606"/>
          <ac:spMkLst>
            <pc:docMk/>
            <pc:sldMk cId="3607741316" sldId="12777"/>
            <ac:spMk id="14" creationId="{D4771268-CB57-404A-9271-370EB28F6090}"/>
          </ac:spMkLst>
        </pc:spChg>
        <pc:picChg chg="add mod">
          <ac:chgData name="Olivia BONELLI" userId="c95373b0-a437-46cd-9934-7adf4e9dbf31" providerId="ADAL" clId="{E2AEAD66-DF4F-154D-8F90-41DD2F205E3A}" dt="2024-06-18T12:48:40.297" v="4850" actId="1035"/>
          <ac:picMkLst>
            <pc:docMk/>
            <pc:sldMk cId="3607741316" sldId="12777"/>
            <ac:picMk id="3" creationId="{BB4AD9AD-B1A7-C1C0-C3AA-F81971413A40}"/>
          </ac:picMkLst>
        </pc:picChg>
        <pc:picChg chg="del mod">
          <ac:chgData name="Olivia BONELLI" userId="c95373b0-a437-46cd-9934-7adf4e9dbf31" providerId="ADAL" clId="{E2AEAD66-DF4F-154D-8F90-41DD2F205E3A}" dt="2024-06-18T12:47:53.975" v="4814" actId="478"/>
          <ac:picMkLst>
            <pc:docMk/>
            <pc:sldMk cId="3607741316" sldId="12777"/>
            <ac:picMk id="5" creationId="{3F658A39-40B6-F46E-43A1-163B52724B9F}"/>
          </ac:picMkLst>
        </pc:picChg>
      </pc:sldChg>
      <pc:sldChg chg="new del">
        <pc:chgData name="Olivia BONELLI" userId="c95373b0-a437-46cd-9934-7adf4e9dbf31" providerId="ADAL" clId="{E2AEAD66-DF4F-154D-8F90-41DD2F205E3A}" dt="2024-06-18T12:41:59.449" v="4729" actId="680"/>
        <pc:sldMkLst>
          <pc:docMk/>
          <pc:sldMk cId="790997528" sldId="12778"/>
        </pc:sldMkLst>
      </pc:sldChg>
      <pc:sldChg chg="modSp add mod">
        <pc:chgData name="Olivia BONELLI" userId="c95373b0-a437-46cd-9934-7adf4e9dbf31" providerId="ADAL" clId="{E2AEAD66-DF4F-154D-8F90-41DD2F205E3A}" dt="2024-06-18T13:03:26.923" v="5069" actId="20577"/>
        <pc:sldMkLst>
          <pc:docMk/>
          <pc:sldMk cId="3275471198" sldId="12779"/>
        </pc:sldMkLst>
        <pc:spChg chg="mod">
          <ac:chgData name="Olivia BONELLI" userId="c95373b0-a437-46cd-9934-7adf4e9dbf31" providerId="ADAL" clId="{E2AEAD66-DF4F-154D-8F90-41DD2F205E3A}" dt="2024-06-18T13:03:26.923" v="5069" actId="20577"/>
          <ac:spMkLst>
            <pc:docMk/>
            <pc:sldMk cId="3275471198" sldId="12779"/>
            <ac:spMk id="4" creationId="{E1B305B4-4993-31B1-DD71-F4456F330ADC}"/>
          </ac:spMkLst>
        </pc:spChg>
      </pc:sldChg>
      <pc:sldChg chg="addSp delSp modSp add mod">
        <pc:chgData name="Olivia BONELLI" userId="c95373b0-a437-46cd-9934-7adf4e9dbf31" providerId="ADAL" clId="{E2AEAD66-DF4F-154D-8F90-41DD2F205E3A}" dt="2024-06-18T13:32:26.064" v="5536" actId="14100"/>
        <pc:sldMkLst>
          <pc:docMk/>
          <pc:sldMk cId="3725021698" sldId="12779"/>
        </pc:sldMkLst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2" creationId="{9CF7C921-772F-7AAD-5E06-72E5CE966A98}"/>
          </ac:spMkLst>
        </pc:spChg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3" creationId="{D87B6114-6277-F71F-CADB-3B8E27BEC52E}"/>
          </ac:spMkLst>
        </pc:spChg>
        <pc:spChg chg="mod">
          <ac:chgData name="Olivia BONELLI" userId="c95373b0-a437-46cd-9934-7adf4e9dbf31" providerId="ADAL" clId="{E2AEAD66-DF4F-154D-8F90-41DD2F205E3A}" dt="2024-06-18T13:32:26.064" v="5536" actId="14100"/>
          <ac:spMkLst>
            <pc:docMk/>
            <pc:sldMk cId="3725021698" sldId="12779"/>
            <ac:spMk id="4" creationId="{CD629673-A475-AC07-613B-9399F49A8864}"/>
          </ac:spMkLst>
        </pc:spChg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5" creationId="{E403B8E2-19EB-3ACA-30BB-83D846C388F5}"/>
          </ac:spMkLst>
        </pc:spChg>
        <pc:spChg chg="del">
          <ac:chgData name="Olivia BONELLI" userId="c95373b0-a437-46cd-9934-7adf4e9dbf31" providerId="ADAL" clId="{E2AEAD66-DF4F-154D-8F90-41DD2F205E3A}" dt="2024-06-18T13:23:52.559" v="5331" actId="478"/>
          <ac:spMkLst>
            <pc:docMk/>
            <pc:sldMk cId="3725021698" sldId="12779"/>
            <ac:spMk id="6" creationId="{A9FEFF44-51B7-216D-3BB5-6E51C8037060}"/>
          </ac:spMkLst>
        </pc:spChg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10" creationId="{AB9C23AF-CEDF-BBE4-3EE0-91D2583738A3}"/>
          </ac:spMkLst>
        </pc:spChg>
        <pc:spChg chg="del">
          <ac:chgData name="Olivia BONELLI" userId="c95373b0-a437-46cd-9934-7adf4e9dbf31" providerId="ADAL" clId="{E2AEAD66-DF4F-154D-8F90-41DD2F205E3A}" dt="2024-06-18T13:23:53.922" v="5332" actId="478"/>
          <ac:spMkLst>
            <pc:docMk/>
            <pc:sldMk cId="3725021698" sldId="12779"/>
            <ac:spMk id="12" creationId="{C72597E6-D050-A871-BFFF-1410869F5918}"/>
          </ac:spMkLst>
        </pc:spChg>
        <pc:spChg chg="add mod">
          <ac:chgData name="Olivia BONELLI" userId="c95373b0-a437-46cd-9934-7adf4e9dbf31" providerId="ADAL" clId="{E2AEAD66-DF4F-154D-8F90-41DD2F205E3A}" dt="2024-06-18T13:31:25.043" v="5527" actId="1076"/>
          <ac:spMkLst>
            <pc:docMk/>
            <pc:sldMk cId="3725021698" sldId="12779"/>
            <ac:spMk id="15" creationId="{8BD02702-8B23-2BE7-EBC3-D11F587CB03F}"/>
          </ac:spMkLst>
        </pc:spChg>
        <pc:spChg chg="del">
          <ac:chgData name="Olivia BONELLI" userId="c95373b0-a437-46cd-9934-7adf4e9dbf31" providerId="ADAL" clId="{E2AEAD66-DF4F-154D-8F90-41DD2F205E3A}" dt="2024-06-18T13:23:55.459" v="5333" actId="478"/>
          <ac:spMkLst>
            <pc:docMk/>
            <pc:sldMk cId="3725021698" sldId="12779"/>
            <ac:spMk id="19" creationId="{C671D79D-3B5E-7112-ABF6-DA1F5B5DC104}"/>
          </ac:spMkLst>
        </pc:spChg>
        <pc:grpChg chg="del">
          <ac:chgData name="Olivia BONELLI" userId="c95373b0-a437-46cd-9934-7adf4e9dbf31" providerId="ADAL" clId="{E2AEAD66-DF4F-154D-8F90-41DD2F205E3A}" dt="2024-06-18T13:23:57.149" v="5334" actId="478"/>
          <ac:grpSpMkLst>
            <pc:docMk/>
            <pc:sldMk cId="3725021698" sldId="12779"/>
            <ac:grpSpMk id="14" creationId="{60AF2E14-533C-5F00-DF78-9D3FAF1607C9}"/>
          </ac:grpSpMkLst>
        </pc:grpChg>
        <pc:picChg chg="mod">
          <ac:chgData name="Olivia BONELLI" userId="c95373b0-a437-46cd-9934-7adf4e9dbf31" providerId="ADAL" clId="{E2AEAD66-DF4F-154D-8F90-41DD2F205E3A}" dt="2024-06-18T13:30:39.418" v="5518" actId="1076"/>
          <ac:picMkLst>
            <pc:docMk/>
            <pc:sldMk cId="3725021698" sldId="12779"/>
            <ac:picMk id="16" creationId="{91F80995-7D4F-39E1-72BF-C2C78FB74347}"/>
          </ac:picMkLst>
        </pc:picChg>
        <pc:picChg chg="add mod">
          <ac:chgData name="Olivia BONELLI" userId="c95373b0-a437-46cd-9934-7adf4e9dbf31" providerId="ADAL" clId="{E2AEAD66-DF4F-154D-8F90-41DD2F205E3A}" dt="2024-06-18T13:31:21.227" v="5526" actId="1076"/>
          <ac:picMkLst>
            <pc:docMk/>
            <pc:sldMk cId="3725021698" sldId="12779"/>
            <ac:picMk id="21" creationId="{8433E9C9-5D23-7DF1-B197-3FD99368A6CD}"/>
          </ac:picMkLst>
        </pc:picChg>
        <pc:cxnChg chg="del">
          <ac:chgData name="Olivia BONELLI" userId="c95373b0-a437-46cd-9934-7adf4e9dbf31" providerId="ADAL" clId="{E2AEAD66-DF4F-154D-8F90-41DD2F205E3A}" dt="2024-06-18T13:23:59.949" v="5335" actId="478"/>
          <ac:cxnSpMkLst>
            <pc:docMk/>
            <pc:sldMk cId="3725021698" sldId="12779"/>
            <ac:cxnSpMk id="7" creationId="{4066CF8F-FC3C-1ABC-42F3-46B885266B1C}"/>
          </ac:cxnSpMkLst>
        </pc:cxnChg>
        <pc:cxnChg chg="del">
          <ac:chgData name="Olivia BONELLI" userId="c95373b0-a437-46cd-9934-7adf4e9dbf31" providerId="ADAL" clId="{E2AEAD66-DF4F-154D-8F90-41DD2F205E3A}" dt="2024-06-18T13:23:59.949" v="5335" actId="478"/>
          <ac:cxnSpMkLst>
            <pc:docMk/>
            <pc:sldMk cId="3725021698" sldId="12779"/>
            <ac:cxnSpMk id="8" creationId="{58F4E4E1-2648-C344-2A78-CF9BB014B63D}"/>
          </ac:cxnSpMkLst>
        </pc:cxnChg>
        <pc:cxnChg chg="del">
          <ac:chgData name="Olivia BONELLI" userId="c95373b0-a437-46cd-9934-7adf4e9dbf31" providerId="ADAL" clId="{E2AEAD66-DF4F-154D-8F90-41DD2F205E3A}" dt="2024-06-18T13:23:59.949" v="5335" actId="478"/>
          <ac:cxnSpMkLst>
            <pc:docMk/>
            <pc:sldMk cId="3725021698" sldId="12779"/>
            <ac:cxnSpMk id="9" creationId="{08E133EE-445D-3CBE-2114-14CB774CFEB4}"/>
          </ac:cxnSpMkLst>
        </pc:cxnChg>
      </pc:sldChg>
      <pc:sldChg chg="addSp delSp modSp add mod">
        <pc:chgData name="Olivia BONELLI" userId="c95373b0-a437-46cd-9934-7adf4e9dbf31" providerId="ADAL" clId="{E2AEAD66-DF4F-154D-8F90-41DD2F205E3A}" dt="2024-06-18T13:49:08.964" v="6134" actId="404"/>
        <pc:sldMkLst>
          <pc:docMk/>
          <pc:sldMk cId="2121762922" sldId="12780"/>
        </pc:sldMkLst>
        <pc:spChg chg="add mod">
          <ac:chgData name="Olivia BONELLI" userId="c95373b0-a437-46cd-9934-7adf4e9dbf31" providerId="ADAL" clId="{E2AEAD66-DF4F-154D-8F90-41DD2F205E3A}" dt="2024-06-18T13:46:32.852" v="6005" actId="1076"/>
          <ac:spMkLst>
            <pc:docMk/>
            <pc:sldMk cId="2121762922" sldId="12780"/>
            <ac:spMk id="2" creationId="{CECD4EF3-48AB-B66A-1EEC-A215E78E1C2B}"/>
          </ac:spMkLst>
        </pc:spChg>
        <pc:spChg chg="add mod">
          <ac:chgData name="Olivia BONELLI" userId="c95373b0-a437-46cd-9934-7adf4e9dbf31" providerId="ADAL" clId="{E2AEAD66-DF4F-154D-8F90-41DD2F205E3A}" dt="2024-06-18T13:48:53.352" v="6117" actId="313"/>
          <ac:spMkLst>
            <pc:docMk/>
            <pc:sldMk cId="2121762922" sldId="12780"/>
            <ac:spMk id="3" creationId="{A42DF6DD-FD86-B9B8-DD0F-3F898DCA7CEC}"/>
          </ac:spMkLst>
        </pc:spChg>
        <pc:spChg chg="mod">
          <ac:chgData name="Olivia BONELLI" userId="c95373b0-a437-46cd-9934-7adf4e9dbf31" providerId="ADAL" clId="{E2AEAD66-DF4F-154D-8F90-41DD2F205E3A}" dt="2024-06-18T13:49:08.964" v="6134" actId="404"/>
          <ac:spMkLst>
            <pc:docMk/>
            <pc:sldMk cId="2121762922" sldId="12780"/>
            <ac:spMk id="4" creationId="{CD629673-A475-AC07-613B-9399F49A8864}"/>
          </ac:spMkLst>
        </pc:spChg>
        <pc:spChg chg="add mod">
          <ac:chgData name="Olivia BONELLI" userId="c95373b0-a437-46cd-9934-7adf4e9dbf31" providerId="ADAL" clId="{E2AEAD66-DF4F-154D-8F90-41DD2F205E3A}" dt="2024-06-18T13:46:41.423" v="6006" actId="207"/>
          <ac:spMkLst>
            <pc:docMk/>
            <pc:sldMk cId="2121762922" sldId="12780"/>
            <ac:spMk id="5" creationId="{353FA884-CC03-5D58-D6E8-EFDBFF3ADEBC}"/>
          </ac:spMkLst>
        </pc:spChg>
        <pc:spChg chg="add mod">
          <ac:chgData name="Olivia BONELLI" userId="c95373b0-a437-46cd-9934-7adf4e9dbf31" providerId="ADAL" clId="{E2AEAD66-DF4F-154D-8F90-41DD2F205E3A}" dt="2024-06-18T13:46:44.308" v="6007" actId="207"/>
          <ac:spMkLst>
            <pc:docMk/>
            <pc:sldMk cId="2121762922" sldId="12780"/>
            <ac:spMk id="6" creationId="{7B8A0DDB-BDD9-C9F4-F3A5-DCECE27B7E75}"/>
          </ac:spMkLst>
        </pc:spChg>
        <pc:spChg chg="mod">
          <ac:chgData name="Olivia BONELLI" userId="c95373b0-a437-46cd-9934-7adf4e9dbf31" providerId="ADAL" clId="{E2AEAD66-DF4F-154D-8F90-41DD2F205E3A}" dt="2024-06-18T13:46:32.852" v="6005" actId="1076"/>
          <ac:spMkLst>
            <pc:docMk/>
            <pc:sldMk cId="2121762922" sldId="12780"/>
            <ac:spMk id="15" creationId="{8BD02702-8B23-2BE7-EBC3-D11F587CB03F}"/>
          </ac:spMkLst>
        </pc:spChg>
        <pc:spChg chg="del">
          <ac:chgData name="Olivia BONELLI" userId="c95373b0-a437-46cd-9934-7adf4e9dbf31" providerId="ADAL" clId="{E2AEAD66-DF4F-154D-8F90-41DD2F205E3A}" dt="2024-06-18T13:36:13.890" v="5560" actId="478"/>
          <ac:spMkLst>
            <pc:docMk/>
            <pc:sldMk cId="2121762922" sldId="12780"/>
            <ac:spMk id="18" creationId="{AFC58DF0-F3C4-4109-F734-182F38806B34}"/>
          </ac:spMkLst>
        </pc:spChg>
        <pc:spChg chg="mod">
          <ac:chgData name="Olivia BONELLI" userId="c95373b0-a437-46cd-9934-7adf4e9dbf31" providerId="ADAL" clId="{E2AEAD66-DF4F-154D-8F90-41DD2F205E3A}" dt="2024-06-18T13:46:32.852" v="6005" actId="1076"/>
          <ac:spMkLst>
            <pc:docMk/>
            <pc:sldMk cId="2121762922" sldId="12780"/>
            <ac:spMk id="22" creationId="{672D3B8D-2CF6-E9C3-BFF7-2AE490C2271E}"/>
          </ac:spMkLst>
        </pc:spChg>
        <pc:picChg chg="del">
          <ac:chgData name="Olivia BONELLI" userId="c95373b0-a437-46cd-9934-7adf4e9dbf31" providerId="ADAL" clId="{E2AEAD66-DF4F-154D-8F90-41DD2F205E3A}" dt="2024-06-18T13:36:12.288" v="5559" actId="478"/>
          <ac:picMkLst>
            <pc:docMk/>
            <pc:sldMk cId="2121762922" sldId="12780"/>
            <ac:picMk id="16" creationId="{91F80995-7D4F-39E1-72BF-C2C78FB74347}"/>
          </ac:picMkLst>
        </pc:picChg>
        <pc:picChg chg="del">
          <ac:chgData name="Olivia BONELLI" userId="c95373b0-a437-46cd-9934-7adf4e9dbf31" providerId="ADAL" clId="{E2AEAD66-DF4F-154D-8F90-41DD2F205E3A}" dt="2024-06-18T13:36:11.200" v="5558" actId="478"/>
          <ac:picMkLst>
            <pc:docMk/>
            <pc:sldMk cId="2121762922" sldId="12780"/>
            <ac:picMk id="17" creationId="{3A1A4C28-2ECA-F8F7-0FBB-114115379CB3}"/>
          </ac:picMkLst>
        </pc:picChg>
        <pc:picChg chg="del mod">
          <ac:chgData name="Olivia BONELLI" userId="c95373b0-a437-46cd-9934-7adf4e9dbf31" providerId="ADAL" clId="{E2AEAD66-DF4F-154D-8F90-41DD2F205E3A}" dt="2024-06-18T13:40:12.213" v="5844" actId="478"/>
          <ac:picMkLst>
            <pc:docMk/>
            <pc:sldMk cId="2121762922" sldId="12780"/>
            <ac:picMk id="21" creationId="{8433E9C9-5D23-7DF1-B197-3FD99368A6CD}"/>
          </ac:picMkLst>
        </pc:picChg>
      </pc:sldChg>
      <pc:sldChg chg="new del">
        <pc:chgData name="Olivia BONELLI" userId="c95373b0-a437-46cd-9934-7adf4e9dbf31" providerId="ADAL" clId="{E2AEAD66-DF4F-154D-8F90-41DD2F205E3A}" dt="2024-06-18T13:31:59.591" v="5530" actId="2696"/>
        <pc:sldMkLst>
          <pc:docMk/>
          <pc:sldMk cId="2161709200" sldId="12780"/>
        </pc:sldMkLst>
      </pc:sldChg>
      <pc:sldChg chg="delSp modSp add del mod">
        <pc:chgData name="Olivia BONELLI" userId="c95373b0-a437-46cd-9934-7adf4e9dbf31" providerId="ADAL" clId="{E2AEAD66-DF4F-154D-8F90-41DD2F205E3A}" dt="2024-06-18T13:31:52.019" v="5528" actId="2696"/>
        <pc:sldMkLst>
          <pc:docMk/>
          <pc:sldMk cId="2950704587" sldId="12780"/>
        </pc:sldMkLst>
        <pc:spChg chg="del mod">
          <ac:chgData name="Olivia BONELLI" userId="c95373b0-a437-46cd-9934-7adf4e9dbf31" providerId="ADAL" clId="{E2AEAD66-DF4F-154D-8F90-41DD2F205E3A}" dt="2024-06-18T13:27:20.307" v="5497" actId="21"/>
          <ac:spMkLst>
            <pc:docMk/>
            <pc:sldMk cId="2950704587" sldId="12780"/>
            <ac:spMk id="4" creationId="{CD629673-A475-AC07-613B-9399F49A8864}"/>
          </ac:spMkLst>
        </pc:spChg>
      </pc:sldChg>
      <pc:sldChg chg="add del">
        <pc:chgData name="Olivia BONELLI" userId="c95373b0-a437-46cd-9934-7adf4e9dbf31" providerId="ADAL" clId="{E2AEAD66-DF4F-154D-8F90-41DD2F205E3A}" dt="2024-06-18T13:41:29.499" v="5858" actId="2696"/>
        <pc:sldMkLst>
          <pc:docMk/>
          <pc:sldMk cId="276697394" sldId="12781"/>
        </pc:sldMkLst>
      </pc:sldChg>
      <pc:sldMasterChg chg="delSldLayout">
        <pc:chgData name="Olivia BONELLI" userId="c95373b0-a437-46cd-9934-7adf4e9dbf31" providerId="ADAL" clId="{E2AEAD66-DF4F-154D-8F90-41DD2F205E3A}" dt="2024-06-18T12:44:34.401" v="4785" actId="2696"/>
        <pc:sldMasterMkLst>
          <pc:docMk/>
          <pc:sldMasterMk cId="1262918504" sldId="2147483648"/>
        </pc:sldMasterMkLst>
        <pc:sldLayoutChg chg="del">
          <pc:chgData name="Olivia BONELLI" userId="c95373b0-a437-46cd-9934-7adf4e9dbf31" providerId="ADAL" clId="{E2AEAD66-DF4F-154D-8F90-41DD2F205E3A}" dt="2024-06-17T10:21:01.708" v="1323" actId="2696"/>
          <pc:sldLayoutMkLst>
            <pc:docMk/>
            <pc:sldMasterMk cId="1262918504" sldId="2147483648"/>
            <pc:sldLayoutMk cId="4089059386" sldId="2147483679"/>
          </pc:sldLayoutMkLst>
        </pc:sldLayoutChg>
        <pc:sldLayoutChg chg="del">
          <pc:chgData name="Olivia BONELLI" userId="c95373b0-a437-46cd-9934-7adf4e9dbf31" providerId="ADAL" clId="{E2AEAD66-DF4F-154D-8F90-41DD2F205E3A}" dt="2024-06-18T12:44:34.401" v="4785" actId="2696"/>
          <pc:sldLayoutMkLst>
            <pc:docMk/>
            <pc:sldMasterMk cId="1262918504" sldId="2147483648"/>
            <pc:sldLayoutMk cId="2137156041" sldId="2147483680"/>
          </pc:sldLayoutMkLst>
        </pc:sldLayoutChg>
      </pc:sldMasterChg>
      <pc:sldMasterChg chg="delSldLayout">
        <pc:chgData name="Olivia BONELLI" userId="c95373b0-a437-46cd-9934-7adf4e9dbf31" providerId="ADAL" clId="{E2AEAD66-DF4F-154D-8F90-41DD2F205E3A}" dt="2024-06-17T13:19:16.325" v="3436" actId="2696"/>
        <pc:sldMasterMkLst>
          <pc:docMk/>
          <pc:sldMasterMk cId="346475541" sldId="2147483662"/>
        </pc:sldMasterMkLst>
        <pc:sldLayoutChg chg="del">
          <pc:chgData name="Olivia BONELLI" userId="c95373b0-a437-46cd-9934-7adf4e9dbf31" providerId="ADAL" clId="{E2AEAD66-DF4F-154D-8F90-41DD2F205E3A}" dt="2024-06-17T13:19:16.325" v="3436" actId="2696"/>
          <pc:sldLayoutMkLst>
            <pc:docMk/>
            <pc:sldMasterMk cId="346475541" sldId="2147483662"/>
            <pc:sldLayoutMk cId="3869887831" sldId="214748367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D57F00-3090-AE01-636B-FA3D771355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7BE5A8-DE79-9BA6-B205-6044BD1173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430B1-3F59-694C-9C13-6D719F859363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0E98FDB-9BA3-19C5-867F-E6787C5E0B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FA572-137C-A0CC-A2E7-8993392C4F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B7F40-71F8-CD43-ADE1-A3585A620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980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5C4BA-7869-4CBC-A9EF-4E5FCD5553C1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D33AF-B8C2-4B75-8A03-53F1170CD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08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fr-FR" sz="1800" b="1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ORDRE DU JOUR AGENCE COMMUNICATION    </a:t>
            </a:r>
            <a:endParaRPr lang="fr-FR" sz="1800" b="0" i="0" u="none" strike="noStrike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Bilan 2023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Outils de communication pour vos centres 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Nouveaux modèles de mail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Catalogues personnalisables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Participations salons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Site internet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Content Marketing 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La newsletter / le blog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Les réseaux sociaux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E3265-22AA-4C4C-BD63-668C382DA8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97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67601-B2CF-FB8D-DEBF-40A436629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320CE35-6827-C514-513C-02B3DC4D37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33AB1F3-FFBD-30FB-6439-0EDC274269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4A367E-EA0C-20BA-247C-B5AC06483E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BD33AF-B8C2-4B75-8A03-53F1170CD5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78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C9A6D22-6A3A-C01E-DEF6-780B22BE19CD}"/>
              </a:ext>
            </a:extLst>
          </p:cNvPr>
          <p:cNvCxnSpPr>
            <a:cxnSpLocks/>
          </p:cNvCxnSpPr>
          <p:nvPr userDrawn="1"/>
        </p:nvCxnSpPr>
        <p:spPr>
          <a:xfrm>
            <a:off x="5547542" y="1244863"/>
            <a:ext cx="1096914" cy="0"/>
          </a:xfrm>
          <a:prstGeom prst="line">
            <a:avLst/>
          </a:prstGeom>
          <a:ln w="38100">
            <a:solidFill>
              <a:srgbClr val="DA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8">
            <a:extLst>
              <a:ext uri="{FF2B5EF4-FFF2-40B4-BE49-F238E27FC236}">
                <a16:creationId xmlns:a16="http://schemas.microsoft.com/office/drawing/2014/main" id="{01E72692-0658-0C69-0312-8F3B32CEE6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 sz="4000" b="1" i="0">
                <a:solidFill>
                  <a:srgbClr val="124483"/>
                </a:solidFill>
                <a:latin typeface="Affogato Bold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016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5BBDAA4A-FB21-494B-B204-EBCAF97B12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ffogato Medium" panose="00000600000000000000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5D2F4BCB-FF25-4ED6-BBBA-B74948A53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1020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8DDEADD-B727-3660-0BA2-1DEE9B8391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71682" y="2768825"/>
            <a:ext cx="10189771" cy="1704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solidFill>
                  <a:schemeClr val="bg1"/>
                </a:solidFill>
                <a:latin typeface="☞FRONTAGECONDENSED-INLINE" pitchFamily="2" charset="77"/>
              </a:defRPr>
            </a:lvl1pPr>
            <a:lvl2pPr marL="457200" indent="0">
              <a:buNone/>
              <a:defRPr sz="4800">
                <a:solidFill>
                  <a:schemeClr val="bg1"/>
                </a:solidFill>
                <a:latin typeface="☞FRONTAGECONDENSED-INLINE" pitchFamily="2" charset="77"/>
              </a:defRPr>
            </a:lvl2pPr>
            <a:lvl3pPr marL="914400" indent="0">
              <a:buNone/>
              <a:defRPr sz="4400">
                <a:solidFill>
                  <a:schemeClr val="bg1"/>
                </a:solidFill>
                <a:latin typeface="☞FRONTAGECONDENSED-INLINE" pitchFamily="2" charset="77"/>
              </a:defRPr>
            </a:lvl3pPr>
            <a:lvl4pPr marL="1371600" indent="0">
              <a:buNone/>
              <a:defRPr sz="4000">
                <a:solidFill>
                  <a:schemeClr val="bg1"/>
                </a:solidFill>
                <a:latin typeface="☞FRONTAGECONDENSED-INLINE" pitchFamily="2" charset="77"/>
              </a:defRPr>
            </a:lvl4pPr>
            <a:lvl5pPr marL="1828800" indent="0">
              <a:buNone/>
              <a:defRPr sz="4000">
                <a:solidFill>
                  <a:schemeClr val="bg1"/>
                </a:solidFill>
                <a:latin typeface="☞FRONTAGECONDENSED-INLINE" pitchFamily="2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33A9BC8-C746-8791-B24A-9032BAC27C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42932" y="2358656"/>
            <a:ext cx="7588250" cy="439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ffogato" pitchFamily="2" charset="77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FC0E1547-6EA6-57E7-ABF2-EFAEFD51C8EC}"/>
              </a:ext>
            </a:extLst>
          </p:cNvPr>
          <p:cNvSpPr/>
          <p:nvPr userDrawn="1"/>
        </p:nvSpPr>
        <p:spPr>
          <a:xfrm>
            <a:off x="-3309031" y="2011495"/>
            <a:ext cx="4497752" cy="32196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cap="rnd">
            <a:noFill/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E4B8806-4405-E21B-8DF7-16C20E87A8E1}"/>
              </a:ext>
            </a:extLst>
          </p:cNvPr>
          <p:cNvSpPr/>
          <p:nvPr userDrawn="1"/>
        </p:nvSpPr>
        <p:spPr>
          <a:xfrm>
            <a:off x="1620289" y="4631687"/>
            <a:ext cx="2399508" cy="251281"/>
          </a:xfrm>
          <a:prstGeom prst="roundRect">
            <a:avLst>
              <a:gd name="adj" fmla="val 50000"/>
            </a:avLst>
          </a:prstGeom>
          <a:solidFill>
            <a:srgbClr val="DA1F26"/>
          </a:solidFill>
          <a:ln cap="rnd">
            <a:noFill/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36F30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1CD0D9CC-0FE5-A2A8-1BBD-F0E72F04E5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15419" y="4631687"/>
            <a:ext cx="2209248" cy="3231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Affogato" pitchFamily="2" charset="77"/>
              </a:defRPr>
            </a:lvl1pPr>
            <a:lvl2pPr>
              <a:defRPr sz="1050">
                <a:solidFill>
                  <a:schemeClr val="bg1"/>
                </a:solidFill>
                <a:latin typeface="Affogato" pitchFamily="2" charset="77"/>
              </a:defRPr>
            </a:lvl2pPr>
            <a:lvl3pPr>
              <a:defRPr sz="1000">
                <a:solidFill>
                  <a:schemeClr val="bg1"/>
                </a:solidFill>
                <a:latin typeface="Affogato" pitchFamily="2" charset="77"/>
              </a:defRPr>
            </a:lvl3pPr>
            <a:lvl4pPr>
              <a:defRPr sz="900">
                <a:solidFill>
                  <a:schemeClr val="bg1"/>
                </a:solidFill>
                <a:latin typeface="Affogato" pitchFamily="2" charset="77"/>
              </a:defRPr>
            </a:lvl4pPr>
            <a:lvl5pPr>
              <a:defRPr sz="900">
                <a:solidFill>
                  <a:schemeClr val="bg1"/>
                </a:solidFill>
                <a:latin typeface="Affogato" pitchFamily="2" charset="77"/>
              </a:defRPr>
            </a:lvl5pPr>
          </a:lstStyle>
          <a:p>
            <a:pPr lvl="0"/>
            <a:r>
              <a:rPr lang="fr-FR" dirty="0"/>
              <a:t>Cliquez pour modifier</a:t>
            </a:r>
          </a:p>
        </p:txBody>
      </p:sp>
    </p:spTree>
    <p:extLst>
      <p:ext uri="{BB962C8B-B14F-4D97-AF65-F5344CB8AC3E}">
        <p14:creationId xmlns:p14="http://schemas.microsoft.com/office/powerpoint/2010/main" val="2887647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86DC26CA-3F82-2200-2C42-E906F3AA9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2293" y="2766218"/>
            <a:ext cx="4987413" cy="1325563"/>
          </a:xfrm>
          <a:prstGeom prst="rect">
            <a:avLst/>
          </a:prstGeom>
        </p:spPr>
        <p:txBody>
          <a:bodyPr/>
          <a:lstStyle>
            <a:lvl1pPr algn="ctr">
              <a:defRPr sz="4800" b="1" i="0">
                <a:solidFill>
                  <a:schemeClr val="bg1"/>
                </a:solidFill>
                <a:latin typeface="Affogato Bold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3" name="Image 2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9B4B4D67-B5D6-9AC0-E4BC-69449E5C7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4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85F2605-4FD7-0FBF-FA83-3F42E81C9B47}"/>
              </a:ext>
            </a:extLst>
          </p:cNvPr>
          <p:cNvSpPr txBox="1"/>
          <p:nvPr userDrawn="1"/>
        </p:nvSpPr>
        <p:spPr>
          <a:xfrm>
            <a:off x="2738927" y="3817239"/>
            <a:ext cx="654943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600" b="1">
                <a:solidFill>
                  <a:schemeClr val="bg1"/>
                </a:solidFill>
                <a:latin typeface="Affogato Bold" pitchFamily="2" charset="77"/>
              </a:rPr>
              <a:t>MERCI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E4BE086-1F19-A5ED-6A20-EEA35DCCA31D}"/>
              </a:ext>
            </a:extLst>
          </p:cNvPr>
          <p:cNvSpPr/>
          <p:nvPr userDrawn="1"/>
        </p:nvSpPr>
        <p:spPr>
          <a:xfrm rot="5400000">
            <a:off x="945753" y="205805"/>
            <a:ext cx="5724008" cy="1808237"/>
          </a:xfrm>
          <a:prstGeom prst="roundRect">
            <a:avLst>
              <a:gd name="adj" fmla="val 50000"/>
            </a:avLst>
          </a:prstGeom>
          <a:noFill/>
          <a:ln w="28575" cap="rnd">
            <a:solidFill>
              <a:schemeClr val="bg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456339A-3834-E6BD-75A2-02B4BF028F07}"/>
              </a:ext>
            </a:extLst>
          </p:cNvPr>
          <p:cNvSpPr/>
          <p:nvPr userDrawn="1"/>
        </p:nvSpPr>
        <p:spPr>
          <a:xfrm rot="5400000">
            <a:off x="-1151988" y="4042699"/>
            <a:ext cx="5724008" cy="1808237"/>
          </a:xfrm>
          <a:prstGeom prst="roundRect">
            <a:avLst>
              <a:gd name="adj" fmla="val 50000"/>
            </a:avLst>
          </a:prstGeom>
          <a:noFill/>
          <a:ln w="28575" cap="rnd">
            <a:solidFill>
              <a:srgbClr val="DA1F26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C8E62EE-D2A2-3A6B-A8F6-75021D9D348B}"/>
              </a:ext>
            </a:extLst>
          </p:cNvPr>
          <p:cNvSpPr/>
          <p:nvPr userDrawn="1"/>
        </p:nvSpPr>
        <p:spPr>
          <a:xfrm>
            <a:off x="765776" y="-140783"/>
            <a:ext cx="1829728" cy="182972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36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8">
            <a:extLst>
              <a:ext uri="{FF2B5EF4-FFF2-40B4-BE49-F238E27FC236}">
                <a16:creationId xmlns:a16="http://schemas.microsoft.com/office/drawing/2014/main" id="{01E72692-0658-0C69-0312-8F3B32CEE6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425" y="379413"/>
            <a:ext cx="10515600" cy="692150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solidFill>
                  <a:srgbClr val="124483"/>
                </a:solidFill>
                <a:latin typeface="Affogato Bold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2256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8">
            <a:extLst>
              <a:ext uri="{FF2B5EF4-FFF2-40B4-BE49-F238E27FC236}">
                <a16:creationId xmlns:a16="http://schemas.microsoft.com/office/drawing/2014/main" id="{01E72692-0658-0C69-0312-8F3B32CEE6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425" y="379413"/>
            <a:ext cx="10515600" cy="692150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solidFill>
                  <a:srgbClr val="124483"/>
                </a:solidFill>
                <a:latin typeface="Affogato Medium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6854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897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PLAN RECONNEXION 2019 2022\IDENTITE DE MARQUE 2020\FORMES\PNG\PNG_orange-17.png">
            <a:extLst>
              <a:ext uri="{FF2B5EF4-FFF2-40B4-BE49-F238E27FC236}">
                <a16:creationId xmlns:a16="http://schemas.microsoft.com/office/drawing/2014/main" id="{397AD6E2-E7A4-62BB-0DB4-BBB29F96E0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5798" y="-917773"/>
            <a:ext cx="3048163" cy="304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81C0D6D-5AA2-AD15-BCF7-FDE414934A38}"/>
              </a:ext>
            </a:extLst>
          </p:cNvPr>
          <p:cNvSpPr txBox="1"/>
          <p:nvPr userDrawn="1"/>
        </p:nvSpPr>
        <p:spPr>
          <a:xfrm>
            <a:off x="4494484" y="98505"/>
            <a:ext cx="32030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124483"/>
                </a:solidFill>
                <a:latin typeface="Affogato Bold" pitchFamily="2" charset="77"/>
              </a:rPr>
              <a:t>SOMMAIRE</a:t>
            </a:r>
          </a:p>
        </p:txBody>
      </p:sp>
      <p:sp>
        <p:nvSpPr>
          <p:cNvPr id="7" name="Terminaison 6">
            <a:extLst>
              <a:ext uri="{FF2B5EF4-FFF2-40B4-BE49-F238E27FC236}">
                <a16:creationId xmlns:a16="http://schemas.microsoft.com/office/drawing/2014/main" id="{CE69D83C-E42E-8313-A8A7-19C27BF45E9C}"/>
              </a:ext>
            </a:extLst>
          </p:cNvPr>
          <p:cNvSpPr/>
          <p:nvPr userDrawn="1"/>
        </p:nvSpPr>
        <p:spPr>
          <a:xfrm rot="20391883">
            <a:off x="-2938445" y="2720043"/>
            <a:ext cx="7620141" cy="2796890"/>
          </a:xfrm>
          <a:prstGeom prst="flowChartTerminator">
            <a:avLst/>
          </a:prstGeom>
          <a:solidFill>
            <a:srgbClr val="1244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8EDB668-071C-6EC7-3011-FAFDCB4CACD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2469" y="1600654"/>
            <a:ext cx="6556375" cy="538797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124483"/>
                </a:solidFill>
                <a:latin typeface="Affogato Medium" pitchFamily="2" charset="77"/>
              </a:defRPr>
            </a:lvl1pPr>
            <a:lvl2pPr>
              <a:defRPr sz="1800" b="0" i="0">
                <a:solidFill>
                  <a:srgbClr val="0D2546"/>
                </a:solidFill>
                <a:latin typeface="Affogato Medium" pitchFamily="2" charset="77"/>
              </a:defRPr>
            </a:lvl2pPr>
            <a:lvl3pPr>
              <a:defRPr sz="1600" b="0" i="0">
                <a:solidFill>
                  <a:srgbClr val="0D2546"/>
                </a:solidFill>
                <a:latin typeface="Affogato Medium" pitchFamily="2" charset="77"/>
              </a:defRPr>
            </a:lvl3pPr>
            <a:lvl4pPr>
              <a:defRPr sz="1400" b="0" i="0">
                <a:solidFill>
                  <a:srgbClr val="0D2546"/>
                </a:solidFill>
                <a:latin typeface="Affogato Medium" pitchFamily="2" charset="77"/>
              </a:defRPr>
            </a:lvl4pPr>
            <a:lvl5pPr>
              <a:defRPr sz="1400" b="0" i="0">
                <a:solidFill>
                  <a:srgbClr val="0D2546"/>
                </a:solidFill>
                <a:latin typeface="Affogato Medium" pitchFamily="2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978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FDBFA3FF-857C-B058-DF85-99ED5059A5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5F9AEA-01D8-6981-2E56-A4086248290D}"/>
              </a:ext>
            </a:extLst>
          </p:cNvPr>
          <p:cNvSpPr/>
          <p:nvPr userDrawn="1"/>
        </p:nvSpPr>
        <p:spPr>
          <a:xfrm>
            <a:off x="516194" y="1607574"/>
            <a:ext cx="5869858" cy="4321277"/>
          </a:xfrm>
          <a:prstGeom prst="rect">
            <a:avLst/>
          </a:prstGeom>
          <a:solidFill>
            <a:srgbClr val="1244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EF417755-EE73-78A8-B4DC-61DF111773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43713" y="1798638"/>
            <a:ext cx="4940300" cy="413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124483"/>
                </a:solidFill>
                <a:latin typeface="Affogato" pitchFamily="2" charset="77"/>
              </a:defRPr>
            </a:lvl1pPr>
            <a:lvl2pPr marL="4572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2pPr>
            <a:lvl3pPr marL="9144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3pPr>
            <a:lvl4pPr marL="13716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4pPr>
            <a:lvl5pPr marL="18288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9304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62C11A2C-8ACE-B85D-3C40-1C618E162B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6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66589251-76F8-F4AE-313C-803FE7E235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55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3656F45-AFDD-454E-87AB-B2E055FAF63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30542" y="6231761"/>
            <a:ext cx="792683" cy="79268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712FAE7-1417-4A06-8FD3-E7518C532374}"/>
              </a:ext>
            </a:extLst>
          </p:cNvPr>
          <p:cNvSpPr txBox="1"/>
          <p:nvPr userDrawn="1"/>
        </p:nvSpPr>
        <p:spPr>
          <a:xfrm>
            <a:off x="7188052" y="6546117"/>
            <a:ext cx="3995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tx1"/>
                </a:solidFill>
                <a:latin typeface="Affogato Medium" panose="00000600000000000000" pitchFamily="2" charset="0"/>
              </a:rPr>
              <a:t>Nom de la présentation </a:t>
            </a:r>
            <a:r>
              <a:rPr lang="fr-FR" sz="1200" dirty="0">
                <a:solidFill>
                  <a:schemeClr val="tx1"/>
                </a:solidFill>
                <a:latin typeface="Affogato" panose="00000500000000000000" pitchFamily="2" charset="0"/>
              </a:rPr>
              <a:t>|</a:t>
            </a:r>
            <a:r>
              <a:rPr lang="fr-FR" sz="1200" dirty="0">
                <a:solidFill>
                  <a:schemeClr val="tx1"/>
                </a:solidFill>
                <a:latin typeface="Affogato Medium" panose="00000600000000000000" pitchFamily="2" charset="0"/>
              </a:rPr>
              <a:t> </a:t>
            </a:r>
            <a:r>
              <a:rPr lang="fr-FR" sz="1200" baseline="0" dirty="0">
                <a:solidFill>
                  <a:schemeClr val="tx1"/>
                </a:solidFill>
                <a:latin typeface="Affogato" panose="00000500000000000000" pitchFamily="2" charset="0"/>
              </a:rPr>
              <a:t>00 mois 0000</a:t>
            </a:r>
            <a:endParaRPr lang="fr-FR" sz="1200" dirty="0">
              <a:solidFill>
                <a:schemeClr val="tx1"/>
              </a:solidFill>
              <a:latin typeface="Affogato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0" r:id="rId2"/>
    <p:sldLayoutId id="2147483691" r:id="rId3"/>
    <p:sldLayoutId id="2147483655" r:id="rId4"/>
    <p:sldLayoutId id="2147483651" r:id="rId5"/>
    <p:sldLayoutId id="2147483652" r:id="rId6"/>
    <p:sldLayoutId id="2147483689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00DED37-B1BA-495D-A587-3AE5D33DCA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4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AB23D1-CE71-4F26-A5B6-AF8A1ED08927}"/>
              </a:ext>
            </a:extLst>
          </p:cNvPr>
          <p:cNvSpPr txBox="1"/>
          <p:nvPr userDrawn="1"/>
        </p:nvSpPr>
        <p:spPr>
          <a:xfrm>
            <a:off x="7188052" y="6546117"/>
            <a:ext cx="3995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bg1"/>
                </a:solidFill>
                <a:latin typeface="Affogato Medium" panose="00000600000000000000" pitchFamily="2" charset="0"/>
              </a:rPr>
              <a:t>Nom de la présentation </a:t>
            </a:r>
            <a:r>
              <a:rPr lang="fr-FR" sz="1200" dirty="0">
                <a:solidFill>
                  <a:schemeClr val="bg1"/>
                </a:solidFill>
                <a:latin typeface="Affogato" panose="00000500000000000000" pitchFamily="2" charset="0"/>
              </a:rPr>
              <a:t>|</a:t>
            </a:r>
            <a:r>
              <a:rPr lang="fr-FR" sz="1200" dirty="0">
                <a:solidFill>
                  <a:schemeClr val="bg1"/>
                </a:solidFill>
                <a:latin typeface="Affogato Medium" panose="00000600000000000000" pitchFamily="2" charset="0"/>
              </a:rPr>
              <a:t> </a:t>
            </a:r>
            <a:r>
              <a:rPr lang="fr-FR" sz="1200" baseline="0" dirty="0">
                <a:solidFill>
                  <a:schemeClr val="bg1"/>
                </a:solidFill>
                <a:latin typeface="Affogato" panose="00000500000000000000" pitchFamily="2" charset="0"/>
              </a:rPr>
              <a:t>00 mois 0000</a:t>
            </a:r>
            <a:endParaRPr lang="fr-FR" sz="1200" dirty="0">
              <a:solidFill>
                <a:schemeClr val="bg1"/>
              </a:solidFill>
              <a:latin typeface="Affogato" panose="00000500000000000000" pitchFamily="2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2B6741C-E738-4853-8C0A-2978A62D36E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37629" y="6184995"/>
            <a:ext cx="840217" cy="84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4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74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3454FFE-4517-2EEE-A820-CF2C5129EC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Vous pouvez Indiquer</a:t>
            </a:r>
          </a:p>
          <a:p>
            <a:r>
              <a:rPr lang="fr-FR" dirty="0"/>
              <a:t>le sujet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BBB0CE-AE62-0455-BC49-A129F02B626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/>
              <a:t>Type de présentation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0DE740-A45E-E599-4F1F-A766E8CEFF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Insérer la date ici</a:t>
            </a:r>
          </a:p>
        </p:txBody>
      </p:sp>
    </p:spTree>
    <p:extLst>
      <p:ext uri="{BB962C8B-B14F-4D97-AF65-F5344CB8AC3E}">
        <p14:creationId xmlns:p14="http://schemas.microsoft.com/office/powerpoint/2010/main" val="396181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 descr="G:\PLAN RECONNEXION 2019 2022\IDENTITE DE MARQUE 2020\FORMES\PNG\PNG_orange-17.png">
            <a:extLst>
              <a:ext uri="{FF2B5EF4-FFF2-40B4-BE49-F238E27FC236}">
                <a16:creationId xmlns:a16="http://schemas.microsoft.com/office/drawing/2014/main" id="{7888E5B0-0CE1-4AB7-8304-11B77073C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5798" y="-917773"/>
            <a:ext cx="3048163" cy="304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rminaison 2">
            <a:extLst>
              <a:ext uri="{FF2B5EF4-FFF2-40B4-BE49-F238E27FC236}">
                <a16:creationId xmlns:a16="http://schemas.microsoft.com/office/drawing/2014/main" id="{4516F528-3F14-D427-B20D-2B7A589C112C}"/>
              </a:ext>
            </a:extLst>
          </p:cNvPr>
          <p:cNvSpPr/>
          <p:nvPr/>
        </p:nvSpPr>
        <p:spPr>
          <a:xfrm rot="20391883">
            <a:off x="-1919364" y="3097224"/>
            <a:ext cx="7620141" cy="2796890"/>
          </a:xfrm>
          <a:prstGeom prst="flowChartTerminator">
            <a:avLst/>
          </a:prstGeom>
          <a:blipFill dpi="0" rotWithShape="0">
            <a:blip r:embed="rId4"/>
            <a:srcRect/>
            <a:tile tx="0" ty="0" sx="20000" sy="20000" flip="none" algn="ctr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5F010F-8FB8-562E-9470-79966F0D51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92469" y="1600654"/>
            <a:ext cx="6556375" cy="3635023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204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E7877-8205-0D29-20F9-0A944B66B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8DE1EDE-FB3F-4F79-C958-896FB8D29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7474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5DC4CB6-048D-74F3-E6AD-2A3FDF9EF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543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rminaison 27">
            <a:extLst>
              <a:ext uri="{FF2B5EF4-FFF2-40B4-BE49-F238E27FC236}">
                <a16:creationId xmlns:a16="http://schemas.microsoft.com/office/drawing/2014/main" id="{355B00D9-13B3-CE95-E495-16CEA0D9CC74}"/>
              </a:ext>
            </a:extLst>
          </p:cNvPr>
          <p:cNvSpPr/>
          <p:nvPr/>
        </p:nvSpPr>
        <p:spPr>
          <a:xfrm rot="20050315">
            <a:off x="9196005" y="3795236"/>
            <a:ext cx="1014522" cy="337743"/>
          </a:xfrm>
          <a:prstGeom prst="flowChartTerminator">
            <a:avLst/>
          </a:prstGeom>
          <a:solidFill>
            <a:srgbClr val="DA1F2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2FA2B25-8F21-C6E6-95B6-7E9053BBEF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-FR" sz="4000" dirty="0" err="1">
                <a:solidFill>
                  <a:srgbClr val="124483"/>
                </a:solidFill>
                <a:latin typeface="☞FRONTAGECONDENSED-INLINE" pitchFamily="2" charset="77"/>
              </a:rPr>
              <a:t>tITRE</a:t>
            </a:r>
            <a:r>
              <a:rPr lang="fr-FR" sz="4000" dirty="0">
                <a:solidFill>
                  <a:srgbClr val="124483"/>
                </a:solidFill>
                <a:latin typeface="☞FRONTAGECONDENSED-INLINE" pitchFamily="2" charset="77"/>
              </a:rPr>
              <a:t> DE VOTRE DIAPO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AC149E-F91C-4516-2115-0068C1E3208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920020" y="1536663"/>
            <a:ext cx="10344150" cy="69743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fr-FR" dirty="0">
                <a:solidFill>
                  <a:srgbClr val="124483"/>
                </a:solidFill>
                <a:latin typeface="Affogato" pitchFamily="2" charset="77"/>
              </a:rPr>
              <a:t>Texte de description</a:t>
            </a:r>
          </a:p>
        </p:txBody>
      </p:sp>
      <p:sp>
        <p:nvSpPr>
          <p:cNvPr id="12" name="Terminaison 11">
            <a:extLst>
              <a:ext uri="{FF2B5EF4-FFF2-40B4-BE49-F238E27FC236}">
                <a16:creationId xmlns:a16="http://schemas.microsoft.com/office/drawing/2014/main" id="{5C2FA81A-FD55-037E-7D27-8B0A44E67BF8}"/>
              </a:ext>
            </a:extLst>
          </p:cNvPr>
          <p:cNvSpPr/>
          <p:nvPr/>
        </p:nvSpPr>
        <p:spPr>
          <a:xfrm rot="20050315">
            <a:off x="1588251" y="3746323"/>
            <a:ext cx="1014522" cy="337743"/>
          </a:xfrm>
          <a:prstGeom prst="flowChartTerminator">
            <a:avLst/>
          </a:prstGeom>
          <a:solidFill>
            <a:srgbClr val="DA1F2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Graphique 2" descr="Chronomètre 25% avec un remplissage uni">
            <a:extLst>
              <a:ext uri="{FF2B5EF4-FFF2-40B4-BE49-F238E27FC236}">
                <a16:creationId xmlns:a16="http://schemas.microsoft.com/office/drawing/2014/main" id="{7825F761-AD2D-70CF-CFA0-7F59AC211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1458" y="3429000"/>
            <a:ext cx="908109" cy="90810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AE09754-7CCF-A19D-9C1F-E4EB3A7CF5B7}"/>
              </a:ext>
            </a:extLst>
          </p:cNvPr>
          <p:cNvSpPr txBox="1"/>
          <p:nvPr/>
        </p:nvSpPr>
        <p:spPr>
          <a:xfrm>
            <a:off x="1060298" y="4623906"/>
            <a:ext cx="20704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solidFill>
                  <a:srgbClr val="124483"/>
                </a:solidFill>
                <a:latin typeface="Affogato Medium" pitchFamily="2" charset="77"/>
              </a:rPr>
              <a:t>Détail de l’icône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D78255A6-ADAF-1A84-4F41-14EC587015FC}"/>
              </a:ext>
            </a:extLst>
          </p:cNvPr>
          <p:cNvGrpSpPr/>
          <p:nvPr/>
        </p:nvGrpSpPr>
        <p:grpSpPr>
          <a:xfrm>
            <a:off x="4197300" y="3534297"/>
            <a:ext cx="3404178" cy="2289939"/>
            <a:chOff x="4393910" y="3548420"/>
            <a:chExt cx="3404178" cy="2289939"/>
          </a:xfrm>
          <a:solidFill>
            <a:srgbClr val="DA1F26"/>
          </a:solidFill>
        </p:grpSpPr>
        <p:sp>
          <p:nvSpPr>
            <p:cNvPr id="7" name="Terminaison 6">
              <a:extLst>
                <a:ext uri="{FF2B5EF4-FFF2-40B4-BE49-F238E27FC236}">
                  <a16:creationId xmlns:a16="http://schemas.microsoft.com/office/drawing/2014/main" id="{194FB661-9F6A-36A1-3AE8-30928ECEC585}"/>
                </a:ext>
              </a:extLst>
            </p:cNvPr>
            <p:cNvSpPr/>
            <p:nvPr/>
          </p:nvSpPr>
          <p:spPr>
            <a:xfrm rot="20050315">
              <a:off x="5588738" y="3768548"/>
              <a:ext cx="1014522" cy="337743"/>
            </a:xfrm>
            <a:prstGeom prst="flowChartTerminator">
              <a:avLst/>
            </a:prstGeom>
            <a:solidFill>
              <a:srgbClr val="DA1F26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124483"/>
                </a:solidFill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4ACDEB9-5EDB-C235-29A6-988DA8D19438}"/>
                </a:ext>
              </a:extLst>
            </p:cNvPr>
            <p:cNvSpPr txBox="1"/>
            <p:nvPr/>
          </p:nvSpPr>
          <p:spPr>
            <a:xfrm>
              <a:off x="4393910" y="4638030"/>
              <a:ext cx="3404178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400" dirty="0">
                  <a:solidFill>
                    <a:srgbClr val="124483"/>
                  </a:solidFill>
                  <a:latin typeface="Affogato Medium" pitchFamily="2" charset="77"/>
                </a:rPr>
                <a:t>Détail</a:t>
              </a:r>
            </a:p>
            <a:p>
              <a:pPr algn="ctr"/>
              <a:r>
                <a:rPr lang="fr-FR" sz="2400" dirty="0">
                  <a:solidFill>
                    <a:srgbClr val="124483"/>
                  </a:solidFill>
                  <a:latin typeface="Affogato Medium" pitchFamily="2" charset="77"/>
                </a:rPr>
                <a:t>de l’icône</a:t>
              </a:r>
            </a:p>
            <a:p>
              <a:pPr algn="ctr"/>
              <a:r>
                <a:rPr lang="fr-FR" sz="2400" dirty="0">
                  <a:solidFill>
                    <a:srgbClr val="124483"/>
                  </a:solidFill>
                  <a:latin typeface="Affogato" pitchFamily="2" charset="77"/>
                </a:rPr>
                <a:t>Encore plus de détail</a:t>
              </a:r>
            </a:p>
          </p:txBody>
        </p:sp>
        <p:pic>
          <p:nvPicPr>
            <p:cNvPr id="8" name="Graphique 7" descr="Euro avec un remplissage uni">
              <a:extLst>
                <a:ext uri="{FF2B5EF4-FFF2-40B4-BE49-F238E27FC236}">
                  <a16:creationId xmlns:a16="http://schemas.microsoft.com/office/drawing/2014/main" id="{91BC91CA-A591-50DB-086C-A41C83368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75704" y="3548420"/>
              <a:ext cx="840591" cy="762001"/>
            </a:xfrm>
            <a:prstGeom prst="rect">
              <a:avLst/>
            </a:prstGeom>
          </p:spPr>
        </p:pic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67E50C6A-2E94-DDCC-7E22-2076934A9EF6}"/>
              </a:ext>
            </a:extLst>
          </p:cNvPr>
          <p:cNvSpPr txBox="1"/>
          <p:nvPr/>
        </p:nvSpPr>
        <p:spPr>
          <a:xfrm>
            <a:off x="8306266" y="4623906"/>
            <a:ext cx="279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solidFill>
                  <a:srgbClr val="124483"/>
                </a:solidFill>
                <a:latin typeface="Affogato Medium" pitchFamily="2" charset="77"/>
              </a:rPr>
              <a:t>Détail </a:t>
            </a:r>
          </a:p>
          <a:p>
            <a:pPr algn="ctr"/>
            <a:r>
              <a:rPr lang="fr-FR" sz="2400" dirty="0">
                <a:solidFill>
                  <a:srgbClr val="124483"/>
                </a:solidFill>
                <a:latin typeface="Affogato Medium" pitchFamily="2" charset="77"/>
              </a:rPr>
              <a:t>de l’icône</a:t>
            </a:r>
          </a:p>
        </p:txBody>
      </p:sp>
      <p:pic>
        <p:nvPicPr>
          <p:cNvPr id="9" name="Graphique 8" descr="Lunettes 3D avec un remplissage uni">
            <a:extLst>
              <a:ext uri="{FF2B5EF4-FFF2-40B4-BE49-F238E27FC236}">
                <a16:creationId xmlns:a16="http://schemas.microsoft.com/office/drawing/2014/main" id="{BB7A5BCE-2C5D-2A67-EEDC-4322B76ECD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82970" y="34290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22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672D3B8D-2CF6-E9C3-BFF7-2AE490C2271E}"/>
              </a:ext>
            </a:extLst>
          </p:cNvPr>
          <p:cNvSpPr/>
          <p:nvPr/>
        </p:nvSpPr>
        <p:spPr>
          <a:xfrm>
            <a:off x="-6649665" y="1936370"/>
            <a:ext cx="13939574" cy="1835531"/>
          </a:xfrm>
          <a:prstGeom prst="roundRect">
            <a:avLst>
              <a:gd name="adj" fmla="val 50000"/>
            </a:avLst>
          </a:prstGeom>
          <a:solidFill>
            <a:srgbClr val="1244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Google Shape;457;p52">
            <a:extLst>
              <a:ext uri="{FF2B5EF4-FFF2-40B4-BE49-F238E27FC236}">
                <a16:creationId xmlns:a16="http://schemas.microsoft.com/office/drawing/2014/main" id="{CD629673-A475-AC07-613B-9399F49A8864}"/>
              </a:ext>
            </a:extLst>
          </p:cNvPr>
          <p:cNvSpPr txBox="1"/>
          <p:nvPr/>
        </p:nvSpPr>
        <p:spPr>
          <a:xfrm>
            <a:off x="1925637" y="249783"/>
            <a:ext cx="8340726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6050" lvl="0" algn="ctr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3600" dirty="0">
                <a:solidFill>
                  <a:srgbClr val="124483"/>
                </a:solidFill>
                <a:latin typeface="Affogato Medium" panose="00000600000000000000" pitchFamily="2" charset="0"/>
                <a:ea typeface="Poppins"/>
                <a:cs typeface="Poppins"/>
                <a:sym typeface="Poppins"/>
              </a:rPr>
              <a:t>TITRE </a:t>
            </a:r>
          </a:p>
          <a:p>
            <a:pPr marL="146050" lvl="0" algn="ctr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3600" dirty="0">
                <a:solidFill>
                  <a:srgbClr val="124483"/>
                </a:solidFill>
                <a:latin typeface="Affogato Medium" panose="00000600000000000000" pitchFamily="2" charset="0"/>
                <a:ea typeface="Poppins"/>
                <a:cs typeface="Poppins"/>
                <a:sym typeface="Poppins"/>
              </a:rPr>
              <a:t>DE VOTRE DIAPO</a:t>
            </a:r>
          </a:p>
        </p:txBody>
      </p:sp>
      <p:sp>
        <p:nvSpPr>
          <p:cNvPr id="15" name="Google Shape;457;p52">
            <a:extLst>
              <a:ext uri="{FF2B5EF4-FFF2-40B4-BE49-F238E27FC236}">
                <a16:creationId xmlns:a16="http://schemas.microsoft.com/office/drawing/2014/main" id="{8BD02702-8B23-2BE7-EBC3-D11F587CB03F}"/>
              </a:ext>
            </a:extLst>
          </p:cNvPr>
          <p:cNvSpPr txBox="1"/>
          <p:nvPr/>
        </p:nvSpPr>
        <p:spPr>
          <a:xfrm>
            <a:off x="219074" y="2253986"/>
            <a:ext cx="652462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6050" lvl="0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2200" dirty="0">
                <a:solidFill>
                  <a:schemeClr val="bg1"/>
                </a:solidFill>
                <a:latin typeface="Affogato" pitchFamily="2" charset="77"/>
                <a:ea typeface="Poppins"/>
                <a:cs typeface="Poppins"/>
                <a:sym typeface="Poppins"/>
              </a:rPr>
              <a:t>Ajouter du texte ici 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CECD4EF3-48AB-B66A-1EEC-A215E78E1C2B}"/>
              </a:ext>
            </a:extLst>
          </p:cNvPr>
          <p:cNvSpPr/>
          <p:nvPr/>
        </p:nvSpPr>
        <p:spPr>
          <a:xfrm>
            <a:off x="4389437" y="4271743"/>
            <a:ext cx="13939574" cy="1835531"/>
          </a:xfrm>
          <a:prstGeom prst="roundRect">
            <a:avLst>
              <a:gd name="adj" fmla="val 50000"/>
            </a:avLst>
          </a:prstGeom>
          <a:solidFill>
            <a:srgbClr val="1244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Google Shape;457;p52">
            <a:extLst>
              <a:ext uri="{FF2B5EF4-FFF2-40B4-BE49-F238E27FC236}">
                <a16:creationId xmlns:a16="http://schemas.microsoft.com/office/drawing/2014/main" id="{A42DF6DD-FD86-B9B8-DD0F-3F898DCA7CEC}"/>
              </a:ext>
            </a:extLst>
          </p:cNvPr>
          <p:cNvSpPr txBox="1"/>
          <p:nvPr/>
        </p:nvSpPr>
        <p:spPr>
          <a:xfrm>
            <a:off x="5031448" y="4589359"/>
            <a:ext cx="6524626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6050" lvl="0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2200" dirty="0">
                <a:solidFill>
                  <a:schemeClr val="bg1"/>
                </a:solidFill>
                <a:latin typeface="Affogato" pitchFamily="2" charset="77"/>
                <a:ea typeface="Poppins"/>
                <a:cs typeface="Poppins"/>
                <a:sym typeface="Poppins"/>
              </a:rPr>
              <a:t>Ajouter du texte ici </a:t>
            </a:r>
          </a:p>
          <a:p>
            <a:pPr marL="146050" lvl="0" algn="r" rtl="0">
              <a:spcBef>
                <a:spcPts val="0"/>
              </a:spcBef>
              <a:spcAft>
                <a:spcPts val="0"/>
              </a:spcAft>
              <a:buSzPts val="1300"/>
            </a:pPr>
            <a:endParaRPr lang="fr-FR" sz="2200" dirty="0">
              <a:solidFill>
                <a:schemeClr val="bg1"/>
              </a:solidFill>
              <a:latin typeface="Affogato" pitchFamily="2" charset="77"/>
              <a:ea typeface="Poppins"/>
              <a:cs typeface="Poppins"/>
              <a:sym typeface="Poppi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3FA884-CC03-5D58-D6E8-EFDBFF3ADEBC}"/>
              </a:ext>
            </a:extLst>
          </p:cNvPr>
          <p:cNvSpPr/>
          <p:nvPr/>
        </p:nvSpPr>
        <p:spPr>
          <a:xfrm>
            <a:off x="469900" y="1936370"/>
            <a:ext cx="1714500" cy="317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DA1F26"/>
                </a:solidFill>
                <a:latin typeface="Affogato" pitchFamily="2" charset="77"/>
              </a:rPr>
              <a:t>TEXTE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8A0DDB-BDD9-C9F4-F3A5-DCECE27B7E75}"/>
              </a:ext>
            </a:extLst>
          </p:cNvPr>
          <p:cNvSpPr/>
          <p:nvPr/>
        </p:nvSpPr>
        <p:spPr>
          <a:xfrm>
            <a:off x="9448800" y="4271743"/>
            <a:ext cx="2107274" cy="317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DA1F26"/>
                </a:solidFill>
                <a:latin typeface="Affogato" pitchFamily="2" charset="77"/>
              </a:rPr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2121762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6365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860022-a797-4c3a-87c1-b07ec72a3a50">
      <Terms xmlns="http://schemas.microsoft.com/office/infopath/2007/PartnerControls"/>
    </lcf76f155ced4ddcb4097134ff3c332f>
    <TaxCatchAll xmlns="5634cb17-5072-4aec-a067-4599867862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697BEF3DF9EE4DA047653D2443C468" ma:contentTypeVersion="22" ma:contentTypeDescription="Crée un document." ma:contentTypeScope="" ma:versionID="df3b1e9bf8d6fb701e8924b94ad94184">
  <xsd:schema xmlns:xsd="http://www.w3.org/2001/XMLSchema" xmlns:xs="http://www.w3.org/2001/XMLSchema" xmlns:p="http://schemas.microsoft.com/office/2006/metadata/properties" xmlns:ns2="5a860022-a797-4c3a-87c1-b07ec72a3a50" xmlns:ns3="5634cb17-5072-4aec-a067-4599867862be" targetNamespace="http://schemas.microsoft.com/office/2006/metadata/properties" ma:root="true" ma:fieldsID="3c22c695261c152f69fdb5072be4320c" ns2:_="" ns3:_="">
    <xsd:import namespace="5a860022-a797-4c3a-87c1-b07ec72a3a50"/>
    <xsd:import namespace="5634cb17-5072-4aec-a067-4599867862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60022-a797-4c3a-87c1-b07ec72a3a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ab5d0ac9-164a-466c-9edc-a452dbb4ebc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34cb17-5072-4aec-a067-4599867862b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88df40-5311-4faa-b12b-d8b4ebd0bb0d}" ma:internalName="TaxCatchAll" ma:showField="CatchAllData" ma:web="5634cb17-5072-4aec-a067-4599867862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B0A384-218C-441F-A039-9ECAF67677E9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5a860022-a797-4c3a-87c1-b07ec72a3a50"/>
    <ds:schemaRef ds:uri="http://purl.org/dc/terms/"/>
    <ds:schemaRef ds:uri="5634cb17-5072-4aec-a067-4599867862be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AE637ED-7FB1-4119-AA90-2659218954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8D72A9-70DD-4290-AD1C-5EB3A1AA3695}">
  <ds:schemaRefs>
    <ds:schemaRef ds:uri="5634cb17-5072-4aec-a067-4599867862be"/>
    <ds:schemaRef ds:uri="5a860022-a797-4c3a-87c1-b07ec72a3a5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91</Words>
  <Application>Microsoft Macintosh PowerPoint</Application>
  <PresentationFormat>Grand écran</PresentationFormat>
  <Paragraphs>32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☞FRONTAGECONDENSED-INLINE</vt:lpstr>
      <vt:lpstr>Affogato</vt:lpstr>
      <vt:lpstr>Affogato Bold</vt:lpstr>
      <vt:lpstr>Affogato Medium</vt:lpstr>
      <vt:lpstr>Arial</vt:lpstr>
      <vt:lpstr>Calibri</vt:lpstr>
      <vt:lpstr>Thème Office</vt:lpstr>
      <vt:lpstr>Conception personnalisée</vt:lpstr>
      <vt:lpstr>Présentation PowerPoint</vt:lpstr>
      <vt:lpstr>Présentation PowerPoint</vt:lpstr>
      <vt:lpstr>Présentation PowerPoint</vt:lpstr>
      <vt:lpstr>Présentation PowerPoint</vt:lpstr>
      <vt:lpstr>tITRE DE VOTRE DIAPO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Carla-Elena Almaleh - ECF</dc:creator>
  <cp:lastModifiedBy>Romain GALOCHE - ECF</cp:lastModifiedBy>
  <cp:revision>1</cp:revision>
  <cp:lastPrinted>2023-06-12T20:44:07Z</cp:lastPrinted>
  <dcterms:created xsi:type="dcterms:W3CDTF">2021-09-28T12:41:30Z</dcterms:created>
  <dcterms:modified xsi:type="dcterms:W3CDTF">2024-07-10T05:31:28Z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0x010100DF697BEF3DF9EE4DA047653D2443C468</vt:lpwstr>
  </property>
  <property fmtid="{D5CDD505-2E9C-101B-9397-08002B2CF9AE}" pid="3" name="MediaServiceImageTags">
    <vt:lpwstr/>
  </property>
</Properties>
</file>